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4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5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drawings/drawing2.xml" ContentType="application/vnd.openxmlformats-officedocument.drawingml.chartshapes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theme/themeOverride6.xml" ContentType="application/vnd.openxmlformats-officedocument.themeOverride+xml"/>
  <Override PartName="/ppt/drawings/drawing3.xml" ContentType="application/vnd.openxmlformats-officedocument.drawingml.chartshapes+xml"/>
  <Override PartName="/ppt/charts/chart7.xml" ContentType="application/vnd.openxmlformats-officedocument.drawingml.chart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colors2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7" r:id="rId3"/>
    <p:sldMasterId id="2147483704" r:id="rId4"/>
    <p:sldMasterId id="2147483723" r:id="rId5"/>
  </p:sldMasterIdLst>
  <p:sldIdLst>
    <p:sldId id="281" r:id="rId6"/>
    <p:sldId id="299" r:id="rId7"/>
    <p:sldId id="295" r:id="rId8"/>
    <p:sldId id="284" r:id="rId9"/>
    <p:sldId id="301" r:id="rId10"/>
    <p:sldId id="294" r:id="rId11"/>
    <p:sldId id="300" r:id="rId12"/>
    <p:sldId id="297" r:id="rId13"/>
    <p:sldId id="296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14" autoAdjust="0"/>
    <p:restoredTop sz="99290" autoAdjust="0"/>
  </p:normalViewPr>
  <p:slideViewPr>
    <p:cSldViewPr snapToGrid="0">
      <p:cViewPr varScale="1">
        <p:scale>
          <a:sx n="73" d="100"/>
          <a:sy n="73" d="100"/>
        </p:scale>
        <p:origin x="-540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openxmlformats.org/officeDocument/2006/relationships/package" Target="../embeddings/_________Microsoft_Excel1.xlsx"/><Relationship Id="rId1" Type="http://schemas.openxmlformats.org/officeDocument/2006/relationships/themeOverride" Target="../theme/themeOverride1.xml"/><Relationship Id="rId4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10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11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12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13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14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15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16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17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18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19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.xml"/><Relationship Id="rId2" Type="http://schemas.openxmlformats.org/officeDocument/2006/relationships/package" Target="../embeddings/_________Microsoft_Excel2.xlsx"/><Relationship Id="rId1" Type="http://schemas.openxmlformats.org/officeDocument/2006/relationships/themeOverride" Target="../theme/themeOverride2.xml"/><Relationship Id="rId5" Type="http://schemas.microsoft.com/office/2011/relationships/chartStyle" Target="style2.xml"/><Relationship Id="rId4" Type="http://schemas.microsoft.com/office/2011/relationships/chartColorStyle" Target="colors2.xml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20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21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22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23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24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25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26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27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28.xlsx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29.xlsx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_________Microsoft_Excel3.xlsx"/><Relationship Id="rId1" Type="http://schemas.openxmlformats.org/officeDocument/2006/relationships/themeOverride" Target="../theme/themeOverride3.xml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30.xlsx"/></Relationships>
</file>

<file path=ppt/charts/_rels/chart3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3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2.xml"/><Relationship Id="rId2" Type="http://schemas.openxmlformats.org/officeDocument/2006/relationships/package" Target="../embeddings/_________Microsoft_Excel4.xlsx"/><Relationship Id="rId1" Type="http://schemas.openxmlformats.org/officeDocument/2006/relationships/themeOverride" Target="../theme/themeOverride4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_________Microsoft_Excel5.xlsx"/><Relationship Id="rId1" Type="http://schemas.openxmlformats.org/officeDocument/2006/relationships/themeOverride" Target="../theme/themeOverrid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3.xml"/><Relationship Id="rId2" Type="http://schemas.openxmlformats.org/officeDocument/2006/relationships/package" Target="../embeddings/_________Microsoft_Excel6.xlsx"/><Relationship Id="rId1" Type="http://schemas.openxmlformats.org/officeDocument/2006/relationships/themeOverride" Target="../theme/themeOverride6.xm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_________Microsoft_Excel7.xlsx"/><Relationship Id="rId1" Type="http://schemas.openxmlformats.org/officeDocument/2006/relationships/themeOverride" Target="../theme/themeOverride7.xm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____Microsoft_Excel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[المخطط في Microsoft PowerPoint]Sheet9!PivotTable5</c:name>
    <c:fmtId val="6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Sheet9!$B$3</c:f>
              <c:strCache>
                <c:ptCount val="1"/>
                <c:pt idx="0">
                  <c:v> عدد المكرمين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5"/>
              <c:layout>
                <c:manualLayout>
                  <c:x val="4.9053268558164692E-2"/>
                  <c:y val="-2.0594737087911417E-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669-45D8-B91B-7971F5B1A29A}"/>
                </c:ext>
              </c:extLst>
            </c:dLbl>
            <c:dLbl>
              <c:idx val="6"/>
              <c:layout>
                <c:manualLayout>
                  <c:x val="3.8039206005423196E-2"/>
                  <c:y val="0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669-45D8-B91B-7971F5B1A29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j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Sheet9!$A$4:$A$16</c:f>
              <c:strCache>
                <c:ptCount val="12"/>
                <c:pt idx="0">
                  <c:v>الاستراتيجية والتطوير</c:v>
                </c:pt>
                <c:pt idx="1">
                  <c:v>الأنظمة التقنية والرقمية</c:v>
                </c:pt>
                <c:pt idx="2">
                  <c:v>البحوث والاستشارات الزكوية</c:v>
                </c:pt>
                <c:pt idx="3">
                  <c:v>التحليل وإدارة المخاطر</c:v>
                </c:pt>
                <c:pt idx="4">
                  <c:v>التواصل المؤسسي والتوعية</c:v>
                </c:pt>
                <c:pt idx="5">
                  <c:v>الشؤون الأمنية </c:v>
                </c:pt>
                <c:pt idx="6">
                  <c:v>الشؤون القانونية والالتزام</c:v>
                </c:pt>
                <c:pt idx="7">
                  <c:v>الشؤون المالية والإدارية2</c:v>
                </c:pt>
                <c:pt idx="8">
                  <c:v>الشؤون الهندسية</c:v>
                </c:pt>
                <c:pt idx="9">
                  <c:v>العمليات</c:v>
                </c:pt>
                <c:pt idx="10">
                  <c:v>المراجعة الداخلية</c:v>
                </c:pt>
                <c:pt idx="11">
                  <c:v>وكالة رأس المال البشري </c:v>
                </c:pt>
              </c:strCache>
            </c:strRef>
          </c:cat>
          <c:val>
            <c:numRef>
              <c:f>Sheet9!$B$4:$B$16</c:f>
              <c:numCache>
                <c:formatCode>General</c:formatCode>
                <c:ptCount val="12"/>
                <c:pt idx="0">
                  <c:v>0</c:v>
                </c:pt>
                <c:pt idx="1">
                  <c:v>47</c:v>
                </c:pt>
                <c:pt idx="2">
                  <c:v>12</c:v>
                </c:pt>
                <c:pt idx="3">
                  <c:v>7</c:v>
                </c:pt>
                <c:pt idx="4">
                  <c:v>28</c:v>
                </c:pt>
                <c:pt idx="5">
                  <c:v>3</c:v>
                </c:pt>
                <c:pt idx="6">
                  <c:v>1</c:v>
                </c:pt>
                <c:pt idx="7">
                  <c:v>7</c:v>
                </c:pt>
                <c:pt idx="8">
                  <c:v>0</c:v>
                </c:pt>
                <c:pt idx="9">
                  <c:v>240</c:v>
                </c:pt>
                <c:pt idx="10">
                  <c:v>18</c:v>
                </c:pt>
                <c:pt idx="11">
                  <c:v>78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669-45D8-B91B-7971F5B1A29A}"/>
            </c:ext>
          </c:extLst>
        </c:ser>
        <c:ser>
          <c:idx val="1"/>
          <c:order val="1"/>
          <c:tx>
            <c:strRef>
              <c:f>Sheet9!$C$3</c:f>
              <c:strCache>
                <c:ptCount val="1"/>
                <c:pt idx="0">
                  <c:v> الباقي لأكمال النسبة40%</c:v>
                </c:pt>
              </c:strCache>
            </c:strRef>
          </c:tx>
          <c:spPr>
            <a:solidFill>
              <a:srgbClr val="05D0CB">
                <a:lumMod val="75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Sheet9!$A$4:$A$16</c:f>
              <c:strCache>
                <c:ptCount val="12"/>
                <c:pt idx="0">
                  <c:v>الاستراتيجية والتطوير</c:v>
                </c:pt>
                <c:pt idx="1">
                  <c:v>الأنظمة التقنية والرقمية</c:v>
                </c:pt>
                <c:pt idx="2">
                  <c:v>البحوث والاستشارات الزكوية</c:v>
                </c:pt>
                <c:pt idx="3">
                  <c:v>التحليل وإدارة المخاطر</c:v>
                </c:pt>
                <c:pt idx="4">
                  <c:v>التواصل المؤسسي والتوعية</c:v>
                </c:pt>
                <c:pt idx="5">
                  <c:v>الشؤون الأمنية </c:v>
                </c:pt>
                <c:pt idx="6">
                  <c:v>الشؤون القانونية والالتزام</c:v>
                </c:pt>
                <c:pt idx="7">
                  <c:v>الشؤون المالية والإدارية2</c:v>
                </c:pt>
                <c:pt idx="8">
                  <c:v>الشؤون الهندسية</c:v>
                </c:pt>
                <c:pt idx="9">
                  <c:v>العمليات</c:v>
                </c:pt>
                <c:pt idx="10">
                  <c:v>المراجعة الداخلية</c:v>
                </c:pt>
                <c:pt idx="11">
                  <c:v>وكالة رأس المال البشري </c:v>
                </c:pt>
              </c:strCache>
            </c:strRef>
          </c:cat>
          <c:val>
            <c:numRef>
              <c:f>Sheet9!$C$4:$C$16</c:f>
              <c:numCache>
                <c:formatCode>General</c:formatCode>
                <c:ptCount val="12"/>
                <c:pt idx="0">
                  <c:v>74</c:v>
                </c:pt>
                <c:pt idx="1">
                  <c:v>61</c:v>
                </c:pt>
                <c:pt idx="2">
                  <c:v>10</c:v>
                </c:pt>
                <c:pt idx="3">
                  <c:v>30</c:v>
                </c:pt>
                <c:pt idx="4">
                  <c:v>-2</c:v>
                </c:pt>
                <c:pt idx="5">
                  <c:v>2371</c:v>
                </c:pt>
                <c:pt idx="6">
                  <c:v>177</c:v>
                </c:pt>
                <c:pt idx="7">
                  <c:v>78</c:v>
                </c:pt>
                <c:pt idx="8">
                  <c:v>80</c:v>
                </c:pt>
                <c:pt idx="9">
                  <c:v>1550</c:v>
                </c:pt>
                <c:pt idx="10">
                  <c:v>2</c:v>
                </c:pt>
                <c:pt idx="11">
                  <c:v>12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669-45D8-B91B-7971F5B1A29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5"/>
        <c:overlap val="100"/>
        <c:axId val="215251200"/>
        <c:axId val="215257088"/>
      </c:barChart>
      <c:catAx>
        <c:axId val="2152512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215257088"/>
        <c:crosses val="autoZero"/>
        <c:auto val="1"/>
        <c:lblAlgn val="ctr"/>
        <c:lblOffset val="100"/>
        <c:noMultiLvlLbl val="0"/>
      </c:catAx>
      <c:valAx>
        <c:axId val="215257088"/>
        <c:scaling>
          <c:orientation val="minMax"/>
        </c:scaling>
        <c:delete val="0"/>
        <c:axPos val="b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52512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82612959937215535"/>
          <c:y val="0.47805346054419956"/>
          <c:w val="0.17387040062784465"/>
          <c:h val="0.1992545678153881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6111111111111113"/>
          <c:y val="6.4814814814814811E-2"/>
          <c:w val="0.53888888888888886"/>
          <c:h val="0.89814814814814814"/>
        </c:manualLayout>
      </c:layout>
      <c:doughnutChart>
        <c:varyColors val="1"/>
        <c:ser>
          <c:idx val="0"/>
          <c:order val="0"/>
          <c:spPr>
            <a:solidFill>
              <a:srgbClr val="2A8DAC"/>
            </a:solidFill>
          </c:spPr>
          <c:dPt>
            <c:idx val="0"/>
            <c:bubble3D val="0"/>
            <c:spPr>
              <a:solidFill>
                <a:srgbClr val="2A8DAC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9967-4A04-9F7D-1761BF4FCB72}"/>
              </c:ext>
            </c:extLst>
          </c:dPt>
          <c:val>
            <c:numRef>
              <c:f>Sheet5!$K$5</c:f>
              <c:numCache>
                <c:formatCode>General</c:formatCode>
                <c:ptCount val="1"/>
                <c:pt idx="0">
                  <c:v>450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9967-4A04-9F7D-1761BF4FCB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9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2.4096705556699159E-2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6CD5-4FE4-B34C-45748FC7D8B2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CD5-4FE4-B34C-45748FC7D8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2486444342411732E-2"/>
          <c:y val="3.4271544695395145E-2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973-42AD-9759-25C2B3402C04}"/>
              </c:ext>
            </c:extLst>
          </c:dPt>
          <c:dPt>
            <c:idx val="1"/>
            <c:bubble3D val="0"/>
            <c:spPr>
              <a:pattFill prst="ltDn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973-42AD-9759-25C2B3402C04}"/>
              </c:ext>
            </c:extLst>
          </c:dPt>
          <c:cat>
            <c:strRef>
              <c:f>Sheet1!$A$2:$A$3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3973-42AD-9759-25C2B3402C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3.614410972054765E-2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2.4096705556699159E-2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6CD5-4FE4-B34C-45748FC7D8B2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CD5-4FE4-B34C-45748FC7D8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583586777077268"/>
          <c:y val="3.6144669265204342E-2"/>
          <c:w val="0.86646647904566654"/>
          <c:h val="0.9638553307347956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191412544752189E-2"/>
          <c:y val="0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2.4099551400202437E-2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899-4F00-9EB3-DE4399034E79}"/>
              </c:ext>
            </c:extLst>
          </c:dPt>
          <c:dPt>
            <c:idx val="1"/>
            <c:bubble3D val="0"/>
            <c:spPr>
              <a:pattFill prst="ltDn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8899-4F00-9EB3-DE4399034E79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8899-4F00-9EB3-DE4399034E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3.614410972054765E-2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explosion val="4"/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2486444342411732E-2"/>
          <c:y val="3.4271544695395145E-2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973-42AD-9759-25C2B3402C04}"/>
              </c:ext>
            </c:extLst>
          </c:dPt>
          <c:dPt>
            <c:idx val="1"/>
            <c:bubble3D val="0"/>
            <c:spPr>
              <a:pattFill prst="ltDn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973-42AD-9759-25C2B3402C04}"/>
              </c:ext>
            </c:extLst>
          </c:dPt>
          <c:cat>
            <c:strRef>
              <c:f>Sheet1!$A$2:$A$3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3973-42AD-9759-25C2B3402C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spPr>
            <a:solidFill>
              <a:srgbClr val="0D2547">
                <a:lumMod val="90000"/>
                <a:lumOff val="10000"/>
              </a:srgbClr>
            </a:solidFill>
          </c:spPr>
          <c:dPt>
            <c:idx val="0"/>
            <c:bubble3D val="0"/>
            <c:spPr>
              <a:solidFill>
                <a:srgbClr val="0D2547">
                  <a:lumMod val="90000"/>
                  <a:lumOff val="10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9F1F-4C27-B84F-F765096351D3}"/>
              </c:ext>
            </c:extLst>
          </c:dPt>
          <c:dPt>
            <c:idx val="1"/>
            <c:bubble3D val="0"/>
            <c:spPr>
              <a:solidFill>
                <a:srgbClr val="0D2547">
                  <a:lumMod val="90000"/>
                  <a:lumOff val="10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9F1F-4C27-B84F-F765096351D3}"/>
              </c:ext>
            </c:extLst>
          </c:dPt>
          <c:dLbls>
            <c:dLbl>
              <c:idx val="1"/>
              <c:layout/>
              <c:tx>
                <c:rich>
                  <a:bodyPr/>
                  <a:lstStyle/>
                  <a:p>
                    <a:fld id="{56AFA14A-5871-437C-82A3-9DA728B44E7A}" type="VALUE">
                      <a:rPr lang="en-US" sz="1050">
                        <a:solidFill>
                          <a:schemeClr val="bg1"/>
                        </a:solidFill>
                        <a:latin typeface="Impact" panose="020B08060309020502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9F1F-4C27-B84F-F765096351D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Sheet7!$C$9:$C$11</c:f>
              <c:strCache>
                <c:ptCount val="2"/>
                <c:pt idx="0">
                  <c:v>عدد المكرمين</c:v>
                </c:pt>
                <c:pt idx="1">
                  <c:v>الباقي لاكمال النسبة 40%</c:v>
                </c:pt>
              </c:strCache>
            </c:strRef>
          </c:cat>
          <c:val>
            <c:numRef>
              <c:f>Sheet7!$D$9:$D$11</c:f>
              <c:numCache>
                <c:formatCode>General</c:formatCode>
                <c:ptCount val="2"/>
                <c:pt idx="0">
                  <c:v>1</c:v>
                </c:pt>
                <c:pt idx="1">
                  <c:v>177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9F1F-4C27-B84F-F765096351D3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2.4096705556699159E-2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6CD5-4FE4-B34C-45748FC7D8B2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CD5-4FE4-B34C-45748FC7D8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2.4096705556699159E-2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6CD5-4FE4-B34C-45748FC7D8B2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CD5-4FE4-B34C-45748FC7D8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spPr>
            <a:solidFill>
              <a:srgbClr val="FFFFFF">
                <a:lumMod val="95000"/>
              </a:srgbClr>
            </a:solidFill>
          </c:spPr>
          <c:dPt>
            <c:idx val="0"/>
            <c:bubble3D val="0"/>
            <c:spPr>
              <a:solidFill>
                <a:srgbClr val="FFFFFF">
                  <a:lumMod val="95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A350-41D8-B861-0D2391535540}"/>
              </c:ext>
            </c:extLst>
          </c:dPt>
          <c:dPt>
            <c:idx val="1"/>
            <c:bubble3D val="0"/>
            <c:spPr>
              <a:solidFill>
                <a:srgbClr val="009BDF">
                  <a:lumMod val="75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A350-41D8-B861-0D2391535540}"/>
              </c:ext>
            </c:extLst>
          </c:dPt>
          <c:dLbls>
            <c:dLbl>
              <c:idx val="0"/>
              <c:layout/>
              <c:tx>
                <c:rich>
                  <a:bodyPr/>
                  <a:lstStyle/>
                  <a:p>
                    <a:fld id="{B6425722-AACF-4609-9C49-F4DF91D79BAA}" type="VALUE">
                      <a:rPr lang="en-US" sz="1050">
                        <a:latin typeface="Impact" panose="020B08060309020502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350-41D8-B861-0D2391535540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fld id="{4D6C5D36-C591-4F95-B2BC-14E0DF7FC2DB}" type="VALUE">
                      <a:rPr lang="en-US" sz="1050">
                        <a:solidFill>
                          <a:schemeClr val="bg1"/>
                        </a:solidFill>
                        <a:latin typeface="Impact" panose="020B08060309020502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A350-41D8-B861-0D239153554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Sheet7!$H$20:$H$21</c:f>
              <c:strCache>
                <c:ptCount val="2"/>
                <c:pt idx="0">
                  <c:v>عدد المكرمين</c:v>
                </c:pt>
                <c:pt idx="1">
                  <c:v>الباقي لاكمال النسبة 40%</c:v>
                </c:pt>
              </c:strCache>
            </c:strRef>
          </c:cat>
          <c:val>
            <c:numRef>
              <c:f>Sheet7!$I$20:$I$21</c:f>
              <c:numCache>
                <c:formatCode>General</c:formatCode>
                <c:ptCount val="2"/>
                <c:pt idx="0">
                  <c:v>7</c:v>
                </c:pt>
                <c:pt idx="1">
                  <c:v>78.2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A350-41D8-B861-0D2391535540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6116610978077626"/>
          <c:y val="0.21493308754633964"/>
          <c:w val="0.47766737723881636"/>
          <c:h val="0.60327738623864424"/>
        </c:manualLayout>
      </c:layout>
      <c:pieChart>
        <c:varyColors val="1"/>
        <c:ser>
          <c:idx val="0"/>
          <c:order val="0"/>
          <c:spPr>
            <a:solidFill>
              <a:srgbClr val="FFFFFF">
                <a:lumMod val="50000"/>
              </a:srgbClr>
            </a:solidFill>
          </c:spPr>
          <c:dPt>
            <c:idx val="0"/>
            <c:bubble3D val="0"/>
            <c:spPr>
              <a:solidFill>
                <a:srgbClr val="FFFFFF">
                  <a:lumMod val="50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1B8B-4CA0-A5F7-8B515051B5DB}"/>
              </c:ext>
            </c:extLst>
          </c:dPt>
          <c:dPt>
            <c:idx val="1"/>
            <c:bubble3D val="0"/>
            <c:spPr>
              <a:solidFill>
                <a:srgbClr val="FFFFFF">
                  <a:lumMod val="50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1B8B-4CA0-A5F7-8B515051B5DB}"/>
              </c:ext>
            </c:extLst>
          </c:dPt>
          <c:dLbls>
            <c:dLbl>
              <c:idx val="1"/>
              <c:layout/>
              <c:tx>
                <c:rich>
                  <a:bodyPr/>
                  <a:lstStyle/>
                  <a:p>
                    <a:fld id="{29553FD7-BA4B-4829-8955-9411B1251344}" type="VALUE">
                      <a:rPr lang="en-US" sz="1200">
                        <a:solidFill>
                          <a:schemeClr val="bg1"/>
                        </a:solidFill>
                        <a:latin typeface="Impact" panose="020B08060309020502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B8B-4CA0-A5F7-8B515051B5D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Sheet7!$B$19:$B$20</c:f>
              <c:strCache>
                <c:ptCount val="2"/>
                <c:pt idx="0">
                  <c:v>عدد المكرمين</c:v>
                </c:pt>
                <c:pt idx="1">
                  <c:v>الباقي لاكمال النسبة 40%</c:v>
                </c:pt>
              </c:strCache>
            </c:strRef>
          </c:cat>
          <c:val>
            <c:numRef>
              <c:f>Sheet7!$C$19:$C$20</c:f>
              <c:numCache>
                <c:formatCode>General</c:formatCode>
                <c:ptCount val="2"/>
                <c:pt idx="0">
                  <c:v>0</c:v>
                </c:pt>
                <c:pt idx="1">
                  <c:v>74.400000000000006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1B8B-4CA0-A5F7-8B515051B5DB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436-4B63-8244-10C9B74DF2FC}"/>
              </c:ext>
            </c:extLst>
          </c:dPt>
          <c:dPt>
            <c:idx val="1"/>
            <c:bubble3D val="0"/>
            <c:spPr>
              <a:solidFill>
                <a:srgbClr val="2A8DAC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436-4B63-8244-10C9B74DF2FC}"/>
              </c:ext>
            </c:extLst>
          </c:dPt>
          <c:dLbls>
            <c:dLbl>
              <c:idx val="0"/>
              <c:layout/>
              <c:tx>
                <c:rich>
                  <a:bodyPr/>
                  <a:lstStyle/>
                  <a:p>
                    <a:fld id="{6E580DF5-8076-439A-B48C-95ED21D7F202}" type="VALUE">
                      <a:rPr lang="en-US">
                        <a:solidFill>
                          <a:schemeClr val="tx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0436-4B63-8244-10C9B74DF2FC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fld id="{C7F4AAE8-8608-4FD3-9DD2-E9F07D6BF348}" type="VALUE">
                      <a:rPr lang="en-US" sz="1200">
                        <a:solidFill>
                          <a:schemeClr val="bg1"/>
                        </a:solidFill>
                        <a:latin typeface="Impact" panose="020B08060309020502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0436-4B63-8244-10C9B74DF2F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Sheet7!$E$20:$E$21</c:f>
              <c:strCache>
                <c:ptCount val="2"/>
                <c:pt idx="0">
                  <c:v>عدد المكرمين</c:v>
                </c:pt>
                <c:pt idx="1">
                  <c:v>الباقي لاكمال النسبة 40%</c:v>
                </c:pt>
              </c:strCache>
            </c:strRef>
          </c:cat>
          <c:val>
            <c:numRef>
              <c:f>Sheet7!$F$20:$F$21</c:f>
              <c:numCache>
                <c:formatCode>General</c:formatCode>
                <c:ptCount val="2"/>
                <c:pt idx="0">
                  <c:v>0</c:v>
                </c:pt>
                <c:pt idx="1">
                  <c:v>79.599999999999994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0436-4B63-8244-10C9B74DF2F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6D80-425C-9800-EE786B2104BE}"/>
              </c:ext>
            </c:extLst>
          </c:dPt>
          <c:dPt>
            <c:idx val="1"/>
            <c:bubble3D val="0"/>
            <c:spPr>
              <a:solidFill>
                <a:srgbClr val="0D2547">
                  <a:lumMod val="75000"/>
                  <a:lumOff val="25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6D80-425C-9800-EE786B2104B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Impact" panose="020B0806030902050204" pitchFamily="34" charset="0"/>
                    <a:ea typeface="+mn-ea"/>
                    <a:cs typeface="+mj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Sheet7!$K$21:$K$22</c:f>
              <c:strCache>
                <c:ptCount val="2"/>
                <c:pt idx="0">
                  <c:v>عدد المكرمين</c:v>
                </c:pt>
                <c:pt idx="1">
                  <c:v>الباقي لاكمال النسبة 40%</c:v>
                </c:pt>
              </c:strCache>
            </c:strRef>
          </c:cat>
          <c:val>
            <c:numRef>
              <c:f>Sheet7!$L$21:$L$22</c:f>
              <c:numCache>
                <c:formatCode>General</c:formatCode>
                <c:ptCount val="2"/>
                <c:pt idx="0">
                  <c:v>47</c:v>
                </c:pt>
                <c:pt idx="1">
                  <c:v>61.400000000000006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D80-425C-9800-EE786B2104B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2372596052687"/>
          <c:y val="0"/>
          <c:w val="0.87576274039473134"/>
          <c:h val="0.941634665141487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02F-4E01-8974-AE5E349BADB4}"/>
              </c:ext>
            </c:extLst>
          </c:dPt>
          <c:cat>
            <c:strRef>
              <c:f>Sheet1!$A$2</c:f>
              <c:strCache>
                <c:ptCount val="1"/>
                <c:pt idx="0">
                  <c:v>colored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02F-4E01-8974-AE5E349BA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0.44271</cdr:x>
      <cdr:y>0.34896</cdr:y>
    </cdr:from>
    <cdr:to>
      <cdr:x>0.59688</cdr:x>
      <cdr:y>0.63021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xmlns="" id="{67EF4219-C0BC-4DBC-8591-FBBF3D620FC9}"/>
            </a:ext>
          </a:extLst>
        </cdr:cNvPr>
        <cdr:cNvSpPr txBox="1"/>
      </cdr:nvSpPr>
      <cdr:spPr>
        <a:xfrm xmlns:a="http://schemas.openxmlformats.org/drawingml/2006/main">
          <a:off x="2024063" y="957263"/>
          <a:ext cx="704850" cy="7715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0.41565</cdr:x>
      <cdr:y>0.42008</cdr:y>
    </cdr:from>
    <cdr:to>
      <cdr:x>0.70732</cdr:x>
      <cdr:y>0.62494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xmlns="" id="{72F61AA8-9406-44AC-947A-7CAA1778D96C}"/>
            </a:ext>
          </a:extLst>
        </cdr:cNvPr>
        <cdr:cNvSpPr txBox="1"/>
      </cdr:nvSpPr>
      <cdr:spPr>
        <a:xfrm xmlns:a="http://schemas.openxmlformats.org/drawingml/2006/main">
          <a:off x="1176376" y="913276"/>
          <a:ext cx="825489" cy="44537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ar-SA" sz="2400" dirty="0">
              <a:latin typeface="Impact" panose="020B0806030902050204" pitchFamily="34" charset="0"/>
              <a:cs typeface="Somar Bold" panose="00000800000000000000" pitchFamily="50" charset="-78"/>
            </a:rPr>
            <a:t>450</a:t>
          </a:r>
          <a:endParaRPr lang="en-US" sz="1400" dirty="0">
            <a:latin typeface="Impact" panose="020B0806030902050204" pitchFamily="34" charset="0"/>
            <a:cs typeface="Somar Bold" panose="00000800000000000000" pitchFamily="50" charset="-78"/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sp macro="" textlink="">
      <cdr:nvSpPr>
        <cdr:cNvPr id="2" name="Rectangle: Rounded Corners 1">
          <a:extLst xmlns:a="http://schemas.openxmlformats.org/drawingml/2006/main">
            <a:ext uri="{FF2B5EF4-FFF2-40B4-BE49-F238E27FC236}">
              <a16:creationId xmlns:a16="http://schemas.microsoft.com/office/drawing/2014/main" xmlns="" id="{8E96F003-B2B3-47C6-AF0E-810B476726FC}"/>
            </a:ext>
          </a:extLst>
        </cdr:cNvPr>
        <cdr:cNvSpPr/>
      </cdr:nvSpPr>
      <cdr:spPr>
        <a:xfrm xmlns:a="http://schemas.openxmlformats.org/drawingml/2006/main">
          <a:off x="0" y="-1879679"/>
          <a:ext cx="2293425" cy="2129974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>
          <a:solidFill>
            <a:schemeClr val="bg1">
              <a:lumMod val="85000"/>
            </a:schemeClr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algn="ctr" defTabSz="914400" rtl="1" eaLnBrk="1" latinLnBrk="0" hangingPunct="1"/>
          <a:endParaRPr lang="en-US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0.07931</cdr:x>
      <cdr:y>0.011</cdr:y>
    </cdr:from>
    <cdr:to>
      <cdr:x>0.92069</cdr:x>
      <cdr:y>1</cdr:y>
    </cdr:to>
    <cdr:sp macro="" textlink="">
      <cdr:nvSpPr>
        <cdr:cNvPr id="2" name="Rectangle: Rounded Corners 1">
          <a:extLst xmlns:a="http://schemas.openxmlformats.org/drawingml/2006/main">
            <a:ext uri="{FF2B5EF4-FFF2-40B4-BE49-F238E27FC236}">
              <a16:creationId xmlns:a16="http://schemas.microsoft.com/office/drawing/2014/main" xmlns="" id="{37D370FF-5C43-40D1-BD21-6FBB2BA2C724}"/>
            </a:ext>
          </a:extLst>
        </cdr:cNvPr>
        <cdr:cNvSpPr/>
      </cdr:nvSpPr>
      <cdr:spPr>
        <a:xfrm xmlns:a="http://schemas.openxmlformats.org/drawingml/2006/main">
          <a:off x="210195" y="20895"/>
          <a:ext cx="2230018" cy="1879387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>
          <a:solidFill>
            <a:schemeClr val="bg1">
              <a:lumMod val="85000"/>
            </a:schemeClr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algn="ctr" defTabSz="914400" rtl="1" eaLnBrk="1" latinLnBrk="0" hangingPunct="1"/>
          <a:endParaRPr lang="en-US"/>
        </a:p>
      </cdr:txBody>
    </cdr:sp>
  </cdr:relSizeAnchor>
</c:userShapes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.svg>
</file>

<file path=ppt/media/image20.jpg>
</file>

<file path=ppt/media/image21.jpg>
</file>

<file path=ppt/media/image22.jpg>
</file>

<file path=ppt/media/image3.png>
</file>

<file path=ppt/media/image4.png>
</file>

<file path=ppt/media/image4.svg>
</file>

<file path=ppt/media/image5.jpg>
</file>

<file path=ppt/media/image6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sv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CB6AD3-5DE4-45F4-9871-431E0C08D7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7CB195E-7660-4317-B073-95EA74929F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DCA3E15-33B9-4618-A83A-82E428167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EDE7B08-DDFC-4794-984A-101601AD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B064DCA-D11C-4459-91BC-A092A6244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788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4FF3E3-3AFB-4960-854D-7F620B608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DE91735-2851-4257-9AE9-97EBBB627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AAD2715-BCBD-48DA-A911-4D5142B1A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4199DB8-3990-47FC-908D-89CB5E6E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CA41532-EFC9-440A-A900-931FB72A0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996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AEA03A6-0BEC-4911-BF9C-488B19BBA0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A45C403-4786-4F74-9884-84A4F599DC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2CB95CC-54F3-4E1D-BC6B-9216DE6EC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996B103-0B98-43C6-ABAE-0D989E3E1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C42E691-47C0-41AA-B674-F4EE09423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37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A0D939-0DB4-524D-86B2-CE97106CE9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80176" y="3164752"/>
            <a:ext cx="5615870" cy="1348717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tx1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مثال للعنوان الرئيس</a:t>
            </a:r>
            <a:br>
              <a:rPr lang="ar-SA" dirty="0"/>
            </a:br>
            <a:r>
              <a:rPr lang="ar-SA" dirty="0"/>
              <a:t>للعرض </a:t>
            </a:r>
            <a:r>
              <a:rPr lang="ar-SA" dirty="0" err="1"/>
              <a:t>التقديمي</a:t>
            </a:r>
            <a:endParaRPr lang="x-none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DB5E1DE7-1AC0-CE4E-B1EA-2D6D034AF2CD}"/>
              </a:ext>
            </a:extLst>
          </p:cNvPr>
          <p:cNvCxnSpPr>
            <a:cxnSpLocks/>
          </p:cNvCxnSpPr>
          <p:nvPr userDrawn="1"/>
        </p:nvCxnSpPr>
        <p:spPr>
          <a:xfrm flipH="1">
            <a:off x="9796840" y="6452375"/>
            <a:ext cx="1799206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68A07E8C-79DC-A548-89B4-78370EEA55AA}"/>
              </a:ext>
            </a:extLst>
          </p:cNvPr>
          <p:cNvCxnSpPr>
            <a:cxnSpLocks/>
          </p:cNvCxnSpPr>
          <p:nvPr userDrawn="1"/>
        </p:nvCxnSpPr>
        <p:spPr>
          <a:xfrm flipH="1">
            <a:off x="8567710" y="6452375"/>
            <a:ext cx="890018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ubtitle 2">
            <a:extLst>
              <a:ext uri="{FF2B5EF4-FFF2-40B4-BE49-F238E27FC236}">
                <a16:creationId xmlns:a16="http://schemas.microsoft.com/office/drawing/2014/main" xmlns="" id="{F69D9689-7B4B-C04E-B9ED-4ACC4D7F62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13557" y="6114048"/>
            <a:ext cx="1982489" cy="283434"/>
          </a:xfrm>
        </p:spPr>
        <p:txBody>
          <a:bodyPr lIns="0" tIns="0" rIns="0" bIns="0" anchor="b">
            <a:noAutofit/>
          </a:bodyPr>
          <a:lstStyle>
            <a:lvl1pPr marL="0" indent="0" algn="r">
              <a:buNone/>
              <a:defRPr sz="1600" b="0" i="0">
                <a:solidFill>
                  <a:schemeClr val="tx1"/>
                </a:solidFill>
                <a:latin typeface="+mn-lt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ar-SA" dirty="0"/>
              <a:t>مثال لعنوان فرعي </a:t>
            </a:r>
            <a:r>
              <a:rPr lang="ar-SA" dirty="0" err="1"/>
              <a:t>لوريم</a:t>
            </a:r>
            <a:r>
              <a:rPr lang="ar-SA" dirty="0"/>
              <a:t> </a:t>
            </a:r>
            <a:r>
              <a:rPr lang="ar-SA" dirty="0" err="1"/>
              <a:t>ابسوم</a:t>
            </a:r>
            <a:endParaRPr lang="x-none" dirty="0"/>
          </a:p>
        </p:txBody>
      </p:sp>
      <p:sp>
        <p:nvSpPr>
          <p:cNvPr id="13" name="Text Placeholder 27">
            <a:extLst>
              <a:ext uri="{FF2B5EF4-FFF2-40B4-BE49-F238E27FC236}">
                <a16:creationId xmlns:a16="http://schemas.microsoft.com/office/drawing/2014/main" xmlns="" id="{30C52D38-BF22-2647-A21E-FAC1AFA389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090699" y="6114048"/>
            <a:ext cx="1325880" cy="283440"/>
          </a:xfrm>
        </p:spPr>
        <p:txBody>
          <a:bodyPr lIns="0" tIns="0" rIns="0" bIns="0" anchor="b"/>
          <a:lstStyle>
            <a:lvl1pPr marL="0" indent="0">
              <a:buFontTx/>
              <a:buNone/>
              <a:defRPr sz="1600" b="0" i="0">
                <a:solidFill>
                  <a:schemeClr val="tx1"/>
                </a:solidFill>
                <a:latin typeface="+mn-lt"/>
                <a:cs typeface="+mn-cs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r-SA" dirty="0"/>
              <a:t>سبتمبر </a:t>
            </a:r>
            <a:r>
              <a:rPr lang="en-US" dirty="0"/>
              <a:t>2020</a:t>
            </a:r>
            <a:endParaRPr lang="x-non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7ABF435-CD5F-F643-8DD7-2768A1FA75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3920" r="7096"/>
          <a:stretch/>
        </p:blipFill>
        <p:spPr>
          <a:xfrm>
            <a:off x="0" y="2190497"/>
            <a:ext cx="6096000" cy="2789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97C9F92-8F89-2248-BDE6-F806CFE488D2}"/>
              </a:ext>
            </a:extLst>
          </p:cNvPr>
          <p:cNvSpPr txBox="1"/>
          <p:nvPr userDrawn="1"/>
        </p:nvSpPr>
        <p:spPr>
          <a:xfrm>
            <a:off x="7968343" y="1665514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F5095D2-0419-6749-94D0-4E5C2530E63D}"/>
              </a:ext>
            </a:extLst>
          </p:cNvPr>
          <p:cNvSpPr txBox="1"/>
          <p:nvPr userDrawn="1"/>
        </p:nvSpPr>
        <p:spPr>
          <a:xfrm>
            <a:off x="7992836" y="857250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DD937D52-ED42-4D4D-8845-C15E7DA8EA9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/>
        </p:blipFill>
        <p:spPr>
          <a:xfrm>
            <a:off x="8112092" y="703541"/>
            <a:ext cx="3483952" cy="75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312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19E7EC2-956F-8D47-89F5-669F4EB982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8112092" y="713498"/>
            <a:ext cx="3483952" cy="759323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56AEFB88-06BC-E449-B13E-65BCD35A0D80}"/>
              </a:ext>
            </a:extLst>
          </p:cNvPr>
          <p:cNvSpPr/>
          <p:nvPr userDrawn="1"/>
        </p:nvSpPr>
        <p:spPr>
          <a:xfrm>
            <a:off x="0" y="6381771"/>
            <a:ext cx="3493622" cy="50426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x-none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69F9AB38-7265-7045-B3E9-C799823EBAAB}"/>
              </a:ext>
            </a:extLst>
          </p:cNvPr>
          <p:cNvSpPr txBox="1"/>
          <p:nvPr userDrawn="1"/>
        </p:nvSpPr>
        <p:spPr>
          <a:xfrm>
            <a:off x="3522518" y="7429500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xmlns="" id="{106215A3-B52F-DA45-AF20-41C1ED6D9F48}"/>
              </a:ext>
            </a:extLst>
          </p:cNvPr>
          <p:cNvSpPr/>
          <p:nvPr userDrawn="1"/>
        </p:nvSpPr>
        <p:spPr>
          <a:xfrm>
            <a:off x="-1" y="0"/>
            <a:ext cx="3282341" cy="3323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x-none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54E6E22A-3EF0-1A44-8EF2-3D0CB228225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80176" y="3164752"/>
            <a:ext cx="5615870" cy="1348717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accent2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مثال للعنوان الرئيس</a:t>
            </a:r>
            <a:br>
              <a:rPr lang="ar-SA" dirty="0"/>
            </a:br>
            <a:r>
              <a:rPr lang="ar-SA" dirty="0"/>
              <a:t>للعرض </a:t>
            </a:r>
            <a:r>
              <a:rPr lang="ar-SA" dirty="0" err="1"/>
              <a:t>التقديمي</a:t>
            </a:r>
            <a:endParaRPr lang="x-none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784674BB-D3F5-0347-A517-A3A50127EE4A}"/>
              </a:ext>
            </a:extLst>
          </p:cNvPr>
          <p:cNvCxnSpPr>
            <a:cxnSpLocks/>
          </p:cNvCxnSpPr>
          <p:nvPr userDrawn="1"/>
        </p:nvCxnSpPr>
        <p:spPr>
          <a:xfrm flipH="1">
            <a:off x="9796840" y="6452375"/>
            <a:ext cx="1799206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F6BC2043-385A-214B-B72B-CCCB987C71F7}"/>
              </a:ext>
            </a:extLst>
          </p:cNvPr>
          <p:cNvCxnSpPr>
            <a:cxnSpLocks/>
          </p:cNvCxnSpPr>
          <p:nvPr userDrawn="1"/>
        </p:nvCxnSpPr>
        <p:spPr>
          <a:xfrm flipH="1">
            <a:off x="8567710" y="6452375"/>
            <a:ext cx="890018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ubtitle 2">
            <a:extLst>
              <a:ext uri="{FF2B5EF4-FFF2-40B4-BE49-F238E27FC236}">
                <a16:creationId xmlns:a16="http://schemas.microsoft.com/office/drawing/2014/main" xmlns="" id="{6C8A725F-416E-D54F-B4E1-0C5DB9F74F9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62984" y="6114048"/>
            <a:ext cx="1933062" cy="267721"/>
          </a:xfrm>
        </p:spPr>
        <p:txBody>
          <a:bodyPr lIns="0" tIns="0" rIns="0" bIns="0" anchor="b">
            <a:noAutofit/>
          </a:bodyPr>
          <a:lstStyle>
            <a:lvl1pPr marL="0" indent="0" algn="r">
              <a:buNone/>
              <a:defRPr sz="1600" b="0" i="0">
                <a:solidFill>
                  <a:schemeClr val="tx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ar-SA" dirty="0"/>
              <a:t>مثال لعنوان فرعي </a:t>
            </a:r>
            <a:r>
              <a:rPr lang="ar-SA" dirty="0" err="1"/>
              <a:t>لوريم</a:t>
            </a:r>
            <a:r>
              <a:rPr lang="ar-SA" dirty="0"/>
              <a:t> </a:t>
            </a:r>
            <a:r>
              <a:rPr lang="ar-SA" dirty="0" err="1"/>
              <a:t>ابسوم</a:t>
            </a:r>
            <a:endParaRPr lang="x-none" dirty="0"/>
          </a:p>
        </p:txBody>
      </p:sp>
      <p:sp>
        <p:nvSpPr>
          <p:cNvPr id="26" name="Text Placeholder 27">
            <a:extLst>
              <a:ext uri="{FF2B5EF4-FFF2-40B4-BE49-F238E27FC236}">
                <a16:creationId xmlns:a16="http://schemas.microsoft.com/office/drawing/2014/main" xmlns="" id="{A8379AB3-3EC2-8940-9188-C876A05835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992057" y="6114048"/>
            <a:ext cx="1424522" cy="267721"/>
          </a:xfrm>
        </p:spPr>
        <p:txBody>
          <a:bodyPr lIns="0" tIns="0" rIns="0" bIns="0" anchor="b"/>
          <a:lstStyle>
            <a:lvl1pPr marL="0" indent="0">
              <a:buFontTx/>
              <a:buNone/>
              <a:defRPr sz="1600" b="0" i="0">
                <a:solidFill>
                  <a:schemeClr val="tx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r-SA" dirty="0"/>
              <a:t>سبتمبر </a:t>
            </a:r>
            <a:r>
              <a:rPr lang="en-US" dirty="0"/>
              <a:t>2020</a:t>
            </a:r>
            <a:endParaRPr lang="x-non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99512A4-D751-5843-BBA3-267E748EA46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t="3197" b="3197"/>
          <a:stretch/>
        </p:blipFill>
        <p:spPr>
          <a:xfrm>
            <a:off x="-1047135" y="0"/>
            <a:ext cx="999254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1722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77B0AAA-C64F-7A48-AF02-94BC58FE09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159"/>
          <a:stretch/>
        </p:blipFill>
        <p:spPr>
          <a:xfrm>
            <a:off x="0" y="0"/>
            <a:ext cx="9854156" cy="6857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A044F00-8DB4-864D-A644-811BB53CD74B}"/>
              </a:ext>
            </a:extLst>
          </p:cNvPr>
          <p:cNvSpPr txBox="1"/>
          <p:nvPr userDrawn="1"/>
        </p:nvSpPr>
        <p:spPr>
          <a:xfrm>
            <a:off x="12083970" y="3530278"/>
            <a:ext cx="0" cy="0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9E56BC-1823-0A48-A8B3-E56AD694AC87}"/>
              </a:ext>
            </a:extLst>
          </p:cNvPr>
          <p:cNvSpPr txBox="1"/>
          <p:nvPr userDrawn="1"/>
        </p:nvSpPr>
        <p:spPr>
          <a:xfrm>
            <a:off x="11053823" y="2916820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B9F016C-EBF6-674B-A0C7-1AA61C98422E}"/>
              </a:ext>
            </a:extLst>
          </p:cNvPr>
          <p:cNvSpPr txBox="1"/>
          <p:nvPr userDrawn="1"/>
        </p:nvSpPr>
        <p:spPr>
          <a:xfrm>
            <a:off x="11829327" y="2511706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8231D94-01B0-CE4D-8D45-C1DFD5226A3C}"/>
              </a:ext>
            </a:extLst>
          </p:cNvPr>
          <p:cNvSpPr txBox="1"/>
          <p:nvPr userDrawn="1"/>
        </p:nvSpPr>
        <p:spPr>
          <a:xfrm>
            <a:off x="12234441" y="2442258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C49B883-D127-574F-BA03-80CD17AD9657}"/>
              </a:ext>
            </a:extLst>
          </p:cNvPr>
          <p:cNvSpPr txBox="1"/>
          <p:nvPr userDrawn="1"/>
        </p:nvSpPr>
        <p:spPr>
          <a:xfrm>
            <a:off x="10857053" y="3368233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xmlns="" id="{57F5F0CE-56A9-4C47-A443-080CA5AC30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80176" y="3164752"/>
            <a:ext cx="5615870" cy="1348717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accent3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مثال للعنوان الرئيس</a:t>
            </a:r>
            <a:br>
              <a:rPr lang="ar-SA" dirty="0"/>
            </a:br>
            <a:r>
              <a:rPr lang="ar-SA" dirty="0"/>
              <a:t>للعرض </a:t>
            </a:r>
            <a:r>
              <a:rPr lang="ar-SA" dirty="0" err="1"/>
              <a:t>التقديمي</a:t>
            </a:r>
            <a:endParaRPr lang="x-none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E34FE8CE-9979-1C45-AFEB-1EB1F8EDEB03}"/>
              </a:ext>
            </a:extLst>
          </p:cNvPr>
          <p:cNvCxnSpPr>
            <a:cxnSpLocks/>
          </p:cNvCxnSpPr>
          <p:nvPr userDrawn="1"/>
        </p:nvCxnSpPr>
        <p:spPr>
          <a:xfrm flipH="1">
            <a:off x="9796840" y="6452375"/>
            <a:ext cx="1799206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3AD674EB-592F-4848-B706-EE0DA19F6F2D}"/>
              </a:ext>
            </a:extLst>
          </p:cNvPr>
          <p:cNvCxnSpPr>
            <a:cxnSpLocks/>
          </p:cNvCxnSpPr>
          <p:nvPr userDrawn="1"/>
        </p:nvCxnSpPr>
        <p:spPr>
          <a:xfrm flipH="1">
            <a:off x="8567710" y="6452375"/>
            <a:ext cx="890018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ubtitle 2">
            <a:extLst>
              <a:ext uri="{FF2B5EF4-FFF2-40B4-BE49-F238E27FC236}">
                <a16:creationId xmlns:a16="http://schemas.microsoft.com/office/drawing/2014/main" xmlns="" id="{C9F5AD30-DE11-2540-9587-E94BD5C5C5C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50627" y="6114048"/>
            <a:ext cx="1945419" cy="283430"/>
          </a:xfrm>
        </p:spPr>
        <p:txBody>
          <a:bodyPr lIns="0" tIns="0" rIns="0" bIns="0" anchor="b">
            <a:noAutofit/>
          </a:bodyPr>
          <a:lstStyle>
            <a:lvl1pPr marL="0" indent="0" algn="r">
              <a:buNone/>
              <a:defRPr sz="1600" b="0" i="0">
                <a:solidFill>
                  <a:schemeClr val="bg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ar-SA" dirty="0"/>
              <a:t>مثال لعنوان فرعي </a:t>
            </a:r>
            <a:r>
              <a:rPr lang="ar-SA" dirty="0" err="1"/>
              <a:t>لوريم</a:t>
            </a:r>
            <a:r>
              <a:rPr lang="ar-SA" dirty="0"/>
              <a:t> </a:t>
            </a:r>
            <a:r>
              <a:rPr lang="ar-SA" dirty="0" err="1"/>
              <a:t>ابسوم</a:t>
            </a:r>
            <a:endParaRPr lang="x-none" dirty="0"/>
          </a:p>
        </p:txBody>
      </p:sp>
      <p:sp>
        <p:nvSpPr>
          <p:cNvPr id="18" name="Text Placeholder 27">
            <a:extLst>
              <a:ext uri="{FF2B5EF4-FFF2-40B4-BE49-F238E27FC236}">
                <a16:creationId xmlns:a16="http://schemas.microsoft.com/office/drawing/2014/main" xmlns="" id="{46885B48-537D-A847-9D57-B5D2F37F4B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090699" y="6114048"/>
            <a:ext cx="1325880" cy="283440"/>
          </a:xfrm>
        </p:spPr>
        <p:txBody>
          <a:bodyPr lIns="0" tIns="0" rIns="0" bIns="0" anchor="b"/>
          <a:lstStyle>
            <a:lvl1pPr marL="0" indent="0">
              <a:buFontTx/>
              <a:buNone/>
              <a:defRPr sz="1600" b="0" i="0">
                <a:solidFill>
                  <a:schemeClr val="bg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r-SA" dirty="0"/>
              <a:t>سبتمبر </a:t>
            </a:r>
            <a:r>
              <a:rPr lang="en-US" dirty="0"/>
              <a:t>2020</a:t>
            </a:r>
            <a:endParaRPr lang="x-none" dirty="0"/>
          </a:p>
        </p:txBody>
      </p:sp>
      <p:pic>
        <p:nvPicPr>
          <p:cNvPr id="20" name="Picture 18">
            <a:extLst>
              <a:ext uri="{FF2B5EF4-FFF2-40B4-BE49-F238E27FC236}">
                <a16:creationId xmlns:a16="http://schemas.microsoft.com/office/drawing/2014/main" xmlns="" id="{0497084E-1A68-B849-83AB-2AC6475740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8112092" y="703541"/>
            <a:ext cx="3483952" cy="75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0656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5">
    <p:bg>
      <p:bgPr>
        <a:gradFill>
          <a:gsLst>
            <a:gs pos="0">
              <a:srgbClr val="1C73D3"/>
            </a:gs>
            <a:gs pos="54000">
              <a:schemeClr val="accent3"/>
            </a:gs>
            <a:gs pos="100000">
              <a:schemeClr val="accent1"/>
            </a:gs>
          </a:gsLst>
          <a:lin ang="21594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51795646-ADFC-F046-8DAA-E9256B80DC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965700" cy="6858000"/>
          </a:xfrm>
        </p:spPr>
        <p:txBody>
          <a:bodyPr anchor="t" anchorCtr="0"/>
          <a:lstStyle>
            <a:lvl1pPr marL="0" indent="0" rtl="1">
              <a:buNone/>
              <a:defRPr>
                <a:solidFill>
                  <a:schemeClr val="bg1"/>
                </a:solidFill>
              </a:defRPr>
            </a:lvl1pPr>
          </a:lstStyle>
          <a:p>
            <a: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ar-SA"/>
              <a:t>صورة</a:t>
            </a:r>
            <a:endParaRPr lang="x-non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C703319-C074-4E4B-8DA8-BACF2C0CE0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8112091" y="703541"/>
            <a:ext cx="3483955" cy="7593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572EDCD-2EBB-5E4B-9E3B-3A4C1A6DEFD7}"/>
              </a:ext>
            </a:extLst>
          </p:cNvPr>
          <p:cNvSpPr txBox="1"/>
          <p:nvPr userDrawn="1"/>
        </p:nvSpPr>
        <p:spPr>
          <a:xfrm>
            <a:off x="12083970" y="3530278"/>
            <a:ext cx="0" cy="0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8FCAA8F2-C95F-924F-8ADA-424DC28B4327}"/>
              </a:ext>
            </a:extLst>
          </p:cNvPr>
          <p:cNvSpPr txBox="1"/>
          <p:nvPr userDrawn="1"/>
        </p:nvSpPr>
        <p:spPr>
          <a:xfrm>
            <a:off x="11053823" y="2916820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450B236-2122-C249-BAD7-58FBF7B906F3}"/>
              </a:ext>
            </a:extLst>
          </p:cNvPr>
          <p:cNvSpPr txBox="1"/>
          <p:nvPr userDrawn="1"/>
        </p:nvSpPr>
        <p:spPr>
          <a:xfrm>
            <a:off x="11829327" y="2511706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024116E-E35C-2047-8E8E-CAFFEF7877C5}"/>
              </a:ext>
            </a:extLst>
          </p:cNvPr>
          <p:cNvSpPr txBox="1"/>
          <p:nvPr userDrawn="1"/>
        </p:nvSpPr>
        <p:spPr>
          <a:xfrm>
            <a:off x="10857053" y="3368233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xmlns="" id="{E6F4CB42-1B17-8340-A10C-7D08AC4642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80176" y="3164752"/>
            <a:ext cx="5615870" cy="1348717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tx1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مثال للعنوان الرئيس</a:t>
            </a:r>
            <a:br>
              <a:rPr lang="ar-SA" dirty="0"/>
            </a:br>
            <a:r>
              <a:rPr lang="ar-SA" dirty="0"/>
              <a:t>للعرض </a:t>
            </a:r>
            <a:r>
              <a:rPr lang="ar-SA" dirty="0" err="1"/>
              <a:t>التقديمي</a:t>
            </a:r>
            <a:endParaRPr lang="x-none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C6E5AE71-305F-A341-91BE-4D996E60C203}"/>
              </a:ext>
            </a:extLst>
          </p:cNvPr>
          <p:cNvCxnSpPr>
            <a:cxnSpLocks/>
          </p:cNvCxnSpPr>
          <p:nvPr userDrawn="1"/>
        </p:nvCxnSpPr>
        <p:spPr>
          <a:xfrm flipH="1">
            <a:off x="9796840" y="6452375"/>
            <a:ext cx="17992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B8DF8C6A-ACDC-4445-BFC5-77521E500B8C}"/>
              </a:ext>
            </a:extLst>
          </p:cNvPr>
          <p:cNvCxnSpPr>
            <a:cxnSpLocks/>
          </p:cNvCxnSpPr>
          <p:nvPr userDrawn="1"/>
        </p:nvCxnSpPr>
        <p:spPr>
          <a:xfrm flipH="1">
            <a:off x="8567710" y="6452375"/>
            <a:ext cx="89001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ubtitle 2">
            <a:extLst>
              <a:ext uri="{FF2B5EF4-FFF2-40B4-BE49-F238E27FC236}">
                <a16:creationId xmlns:a16="http://schemas.microsoft.com/office/drawing/2014/main" xmlns="" id="{235DE128-85E6-0247-BD21-8DAD6B83404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62984" y="6114047"/>
            <a:ext cx="1933062" cy="283441"/>
          </a:xfrm>
        </p:spPr>
        <p:txBody>
          <a:bodyPr lIns="0" tIns="0" rIns="0" bIns="0" anchor="b">
            <a:noAutofit/>
          </a:bodyPr>
          <a:lstStyle>
            <a:lvl1pPr marL="0" indent="0" algn="r">
              <a:buNone/>
              <a:defRPr sz="1600" b="0" i="0">
                <a:solidFill>
                  <a:schemeClr val="bg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ar-SA" dirty="0"/>
              <a:t>مثال لعنوان فرعي </a:t>
            </a:r>
            <a:r>
              <a:rPr lang="ar-SA" dirty="0" err="1"/>
              <a:t>لوريم</a:t>
            </a:r>
            <a:r>
              <a:rPr lang="ar-SA" dirty="0"/>
              <a:t> </a:t>
            </a:r>
            <a:r>
              <a:rPr lang="ar-SA" dirty="0" err="1"/>
              <a:t>ابسوم</a:t>
            </a:r>
            <a:endParaRPr lang="x-none" dirty="0"/>
          </a:p>
        </p:txBody>
      </p:sp>
      <p:sp>
        <p:nvSpPr>
          <p:cNvPr id="22" name="Text Placeholder 27">
            <a:extLst>
              <a:ext uri="{FF2B5EF4-FFF2-40B4-BE49-F238E27FC236}">
                <a16:creationId xmlns:a16="http://schemas.microsoft.com/office/drawing/2014/main" xmlns="" id="{7A6CCBBA-B671-9A48-A4D1-34D3D49F43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0699" y="6114048"/>
            <a:ext cx="1325880" cy="283440"/>
          </a:xfrm>
        </p:spPr>
        <p:txBody>
          <a:bodyPr lIns="0" tIns="0" rIns="0" bIns="0" anchor="b"/>
          <a:lstStyle>
            <a:lvl1pPr marL="0" indent="0">
              <a:buFontTx/>
              <a:buNone/>
              <a:defRPr sz="1600" b="0" i="0">
                <a:solidFill>
                  <a:schemeClr val="bg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r-SA" dirty="0"/>
              <a:t>سبتمبر </a:t>
            </a:r>
            <a:r>
              <a:rPr lang="en-US" dirty="0"/>
              <a:t>2020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5572866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6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51795646-ADFC-F046-8DAA-E9256B80DC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965700" cy="6858000"/>
          </a:xfrm>
        </p:spPr>
        <p:txBody>
          <a:bodyPr anchor="t" anchorCtr="0"/>
          <a:lstStyle>
            <a:lvl1pPr marL="0" indent="0" rtl="1">
              <a:buNone/>
              <a:defRPr>
                <a:solidFill>
                  <a:schemeClr val="bg1"/>
                </a:solidFill>
              </a:defRPr>
            </a:lvl1pPr>
          </a:lstStyle>
          <a:p>
            <a: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ar-SA"/>
              <a:t>صورة</a:t>
            </a:r>
            <a:endParaRPr lang="x-none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6EF779AA-FCE1-524D-BC60-70DA5A6C84A8}"/>
              </a:ext>
            </a:extLst>
          </p:cNvPr>
          <p:cNvSpPr txBox="1"/>
          <p:nvPr userDrawn="1"/>
        </p:nvSpPr>
        <p:spPr>
          <a:xfrm>
            <a:off x="12083970" y="3530278"/>
            <a:ext cx="0" cy="0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72C08F42-0406-C14B-B0F9-16DB2668653D}"/>
              </a:ext>
            </a:extLst>
          </p:cNvPr>
          <p:cNvSpPr txBox="1"/>
          <p:nvPr userDrawn="1"/>
        </p:nvSpPr>
        <p:spPr>
          <a:xfrm>
            <a:off x="11053823" y="2916820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948E3C4B-2578-594E-BFDD-A73D6846F0C9}"/>
              </a:ext>
            </a:extLst>
          </p:cNvPr>
          <p:cNvSpPr txBox="1"/>
          <p:nvPr userDrawn="1"/>
        </p:nvSpPr>
        <p:spPr>
          <a:xfrm>
            <a:off x="10857053" y="3368233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xmlns="" id="{1341D233-4A17-814D-A43C-AAC76936D76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80176" y="3164752"/>
            <a:ext cx="5615870" cy="1348717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accent1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مثال للعنوان الرئيس</a:t>
            </a:r>
            <a:br>
              <a:rPr lang="ar-SA" dirty="0"/>
            </a:br>
            <a:r>
              <a:rPr lang="ar-SA" dirty="0"/>
              <a:t>للعرض </a:t>
            </a:r>
            <a:r>
              <a:rPr lang="ar-SA" dirty="0" err="1"/>
              <a:t>التقديمي</a:t>
            </a:r>
            <a:endParaRPr lang="x-none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76D2D4A1-5F83-CB4F-AFEA-0ECCD7083EB9}"/>
              </a:ext>
            </a:extLst>
          </p:cNvPr>
          <p:cNvCxnSpPr>
            <a:cxnSpLocks/>
          </p:cNvCxnSpPr>
          <p:nvPr userDrawn="1"/>
        </p:nvCxnSpPr>
        <p:spPr>
          <a:xfrm flipH="1">
            <a:off x="9796840" y="6452375"/>
            <a:ext cx="17992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DF27F26A-7438-6D49-9483-A51BDCFA654A}"/>
              </a:ext>
            </a:extLst>
          </p:cNvPr>
          <p:cNvCxnSpPr>
            <a:cxnSpLocks/>
          </p:cNvCxnSpPr>
          <p:nvPr userDrawn="1"/>
        </p:nvCxnSpPr>
        <p:spPr>
          <a:xfrm flipH="1">
            <a:off x="8567710" y="6452375"/>
            <a:ext cx="89001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Subtitle 2">
            <a:extLst>
              <a:ext uri="{FF2B5EF4-FFF2-40B4-BE49-F238E27FC236}">
                <a16:creationId xmlns:a16="http://schemas.microsoft.com/office/drawing/2014/main" xmlns="" id="{45677851-041C-4E46-8FC3-C9DF06CAF2A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13557" y="6104090"/>
            <a:ext cx="1982489" cy="293398"/>
          </a:xfrm>
        </p:spPr>
        <p:txBody>
          <a:bodyPr lIns="0" tIns="0" rIns="0" bIns="0" anchor="b">
            <a:noAutofit/>
          </a:bodyPr>
          <a:lstStyle>
            <a:lvl1pPr marL="0" indent="0" algn="r">
              <a:buNone/>
              <a:defRPr sz="1600" b="0" i="0">
                <a:solidFill>
                  <a:schemeClr val="tx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ar-SA" dirty="0"/>
              <a:t>مثال لعنوان فرعي </a:t>
            </a:r>
            <a:r>
              <a:rPr lang="ar-SA" dirty="0" err="1"/>
              <a:t>لوريم</a:t>
            </a:r>
            <a:r>
              <a:rPr lang="ar-SA" dirty="0"/>
              <a:t> </a:t>
            </a:r>
            <a:r>
              <a:rPr lang="ar-SA" dirty="0" err="1"/>
              <a:t>ابسوم</a:t>
            </a:r>
            <a:endParaRPr lang="x-none" dirty="0"/>
          </a:p>
        </p:txBody>
      </p:sp>
      <p:sp>
        <p:nvSpPr>
          <p:cNvPr id="37" name="Text Placeholder 27">
            <a:extLst>
              <a:ext uri="{FF2B5EF4-FFF2-40B4-BE49-F238E27FC236}">
                <a16:creationId xmlns:a16="http://schemas.microsoft.com/office/drawing/2014/main" xmlns="" id="{F4637DB4-2FD4-3D42-8AC7-E4C5238821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90699" y="6114048"/>
            <a:ext cx="1325880" cy="283440"/>
          </a:xfrm>
        </p:spPr>
        <p:txBody>
          <a:bodyPr lIns="0" tIns="0" rIns="0" bIns="0" anchor="b"/>
          <a:lstStyle>
            <a:lvl1pPr marL="0" indent="0">
              <a:buFontTx/>
              <a:buNone/>
              <a:defRPr sz="1600" b="0" i="0">
                <a:solidFill>
                  <a:schemeClr val="tx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r-SA" dirty="0"/>
              <a:t>سبتمبر </a:t>
            </a:r>
            <a:r>
              <a:rPr lang="en-US" dirty="0"/>
              <a:t>2020</a:t>
            </a:r>
            <a:endParaRPr lang="x-none" dirty="0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xmlns="" id="{47661375-FF7A-1D44-82FD-1B35C0B595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8112092" y="713498"/>
            <a:ext cx="3483952" cy="75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8535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arator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A0D939-0DB4-524D-86B2-CE97106CE9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82330" y="4152901"/>
            <a:ext cx="5615870" cy="635506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accent2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/>
              <a:t>مثال لفاصل داخلي</a:t>
            </a:r>
            <a:endParaRPr lang="x-none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xmlns="" id="{E4F21E9B-9618-214C-8C23-39F20450B0D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38561" y="4879848"/>
            <a:ext cx="3759639" cy="283440"/>
          </a:xfrm>
        </p:spPr>
        <p:txBody>
          <a:bodyPr lIns="0" tIns="0" rIns="0" bIns="0" anchor="t">
            <a:noAutofit/>
          </a:bodyPr>
          <a:lstStyle>
            <a:lvl1pPr marL="0" indent="0" algn="r">
              <a:buNone/>
              <a:defRPr sz="2000" b="0" i="0">
                <a:solidFill>
                  <a:schemeClr val="bg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ar-SA" dirty="0"/>
              <a:t>مثال لعنوان فرعي </a:t>
            </a:r>
            <a:r>
              <a:rPr lang="ar-SA" dirty="0" err="1"/>
              <a:t>لوريم</a:t>
            </a:r>
            <a:r>
              <a:rPr lang="ar-SA" dirty="0"/>
              <a:t> </a:t>
            </a:r>
            <a:r>
              <a:rPr lang="ar-SA" dirty="0" err="1"/>
              <a:t>ابسوم</a:t>
            </a:r>
            <a:endParaRPr lang="x-non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FAB990D-A167-8842-8605-D63E85173F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50242" y="518197"/>
            <a:ext cx="1747958" cy="932749"/>
          </a:xfrm>
        </p:spPr>
        <p:txBody>
          <a:bodyPr lIns="0" tIns="0" rIns="0" bIns="0" anchor="t" anchorCtr="0"/>
          <a:lstStyle>
            <a:lvl1pPr marL="0" indent="0" rtl="1">
              <a:buFontTx/>
              <a:buNone/>
              <a:defRPr sz="8000" b="0" i="0">
                <a:solidFill>
                  <a:schemeClr val="bg1"/>
                </a:solidFill>
                <a:latin typeface="Somar Light" pitchFamily="2" charset="-78"/>
                <a:cs typeface="Somar Light" pitchFamily="2" charset="-78"/>
              </a:defRPr>
            </a:lvl1pPr>
          </a:lstStyle>
          <a:p>
            <a:pPr marL="0" lv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 dirty="0"/>
              <a:t>01</a:t>
            </a:r>
            <a:endParaRPr lang="x-non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0A1F1BFB-331D-A840-A1FC-7957C5BF75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 rot="10800000" flipH="1">
            <a:off x="0" y="3429000"/>
            <a:ext cx="109982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7410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arator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8BF715EC-CC98-B744-AA0D-63139827104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82330" y="4152901"/>
            <a:ext cx="5615870" cy="635506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accent2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مثال لفاصل داخلي</a:t>
            </a:r>
            <a:endParaRPr lang="x-none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xmlns="" id="{2B1EF898-3B6F-7542-B853-3AFF47E35D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38561" y="4879848"/>
            <a:ext cx="3759639" cy="283440"/>
          </a:xfrm>
        </p:spPr>
        <p:txBody>
          <a:bodyPr lIns="0" tIns="0" rIns="0" bIns="0" anchor="t">
            <a:noAutofit/>
          </a:bodyPr>
          <a:lstStyle>
            <a:lvl1pPr marL="0" indent="0" algn="r">
              <a:buNone/>
              <a:defRPr sz="2000" b="0" i="0">
                <a:solidFill>
                  <a:schemeClr val="tx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ar-SA"/>
              <a:t>مثال لعنوان فرعي لوريم ابسوم</a:t>
            </a:r>
            <a:endParaRPr lang="x-none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xmlns="" id="{5AD8872C-2F94-1A46-96FD-C50B7CF810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50242" y="518197"/>
            <a:ext cx="1747958" cy="932749"/>
          </a:xfrm>
        </p:spPr>
        <p:txBody>
          <a:bodyPr lIns="0" tIns="0" rIns="0" bIns="0" anchor="t" anchorCtr="0"/>
          <a:lstStyle>
            <a:lvl1pPr marL="0" indent="0" rtl="1">
              <a:buFontTx/>
              <a:buNone/>
              <a:defRPr sz="8000" b="0" i="0">
                <a:solidFill>
                  <a:schemeClr val="tx1"/>
                </a:solidFill>
                <a:latin typeface="Somar Light" pitchFamily="2" charset="-78"/>
                <a:cs typeface="Somar Light" pitchFamily="2" charset="-78"/>
              </a:defRPr>
            </a:lvl1pPr>
          </a:lstStyle>
          <a:p>
            <a:pPr marL="0" lv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 dirty="0"/>
              <a:t>01</a:t>
            </a:r>
            <a:endParaRPr lang="x-none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xmlns="" id="{2084D30C-8709-F44A-AABF-25CDD5C440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 rot="10800000" flipH="1">
            <a:off x="0" y="3429000"/>
            <a:ext cx="109982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6901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parator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F7A59DF1-7855-0846-A87B-A7BEE6AEFE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61448" y="3836886"/>
            <a:ext cx="5615870" cy="635506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accent2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مثال لفاصل داخلي</a:t>
            </a:r>
            <a:endParaRPr lang="x-none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xmlns="" id="{F7409C6C-8E6B-5147-BA8F-8532EE97550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17679" y="4661638"/>
            <a:ext cx="3759639" cy="283440"/>
          </a:xfrm>
        </p:spPr>
        <p:txBody>
          <a:bodyPr lIns="0" tIns="0" rIns="0" bIns="0" anchor="t">
            <a:noAutofit/>
          </a:bodyPr>
          <a:lstStyle>
            <a:lvl1pPr marL="0" indent="0" algn="r">
              <a:buNone/>
              <a:defRPr sz="2000" b="0" i="0">
                <a:solidFill>
                  <a:schemeClr val="bg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ar-SA"/>
              <a:t>مثال لعنوان فرعي لوريم ابسوم</a:t>
            </a:r>
            <a:endParaRPr lang="x-none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CC5AEC87-6015-4246-82EE-C4E936761BA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29360" y="2298824"/>
            <a:ext cx="1747958" cy="932749"/>
          </a:xfrm>
        </p:spPr>
        <p:txBody>
          <a:bodyPr lIns="0" tIns="0" rIns="0" bIns="0" anchor="t" anchorCtr="0"/>
          <a:lstStyle>
            <a:lvl1pPr marL="0" indent="0" rtl="1">
              <a:buFontTx/>
              <a:buNone/>
              <a:defRPr sz="8000" b="0" i="0">
                <a:solidFill>
                  <a:schemeClr val="bg2"/>
                </a:solidFill>
                <a:latin typeface="Somar Light" pitchFamily="2" charset="-78"/>
                <a:cs typeface="Somar Light" pitchFamily="2" charset="-78"/>
              </a:defRPr>
            </a:lvl1pPr>
          </a:lstStyle>
          <a:p>
            <a:pPr marL="0" lv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 dirty="0"/>
              <a:t>01</a:t>
            </a:r>
            <a:endParaRPr lang="x-none" dirty="0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462C2DA4-1CDC-0149-9515-A4CAB5EEE7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3920" r="7096"/>
          <a:stretch/>
        </p:blipFill>
        <p:spPr>
          <a:xfrm>
            <a:off x="0" y="0"/>
            <a:ext cx="9176657" cy="278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5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6D409E-D224-4CFC-AD6C-E8FD77ADF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73A0691-80AE-46EE-85EC-B1DDB9700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2487C0E-5CC1-4AB4-9AB2-FA7E996AD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58EC650-1BF0-4AC5-95C6-8B3A075B7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7399234-456C-4539-AA29-3AA395174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6645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arator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23779C50-FDED-2340-B3C9-2BD9F7D7FC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61448" y="3836886"/>
            <a:ext cx="5615870" cy="635506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accent2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مثال لفاصل داخلي</a:t>
            </a:r>
            <a:endParaRPr lang="x-none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C54CFB4B-39EA-2E4C-A5D4-9BA4107597D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17679" y="4661638"/>
            <a:ext cx="3759639" cy="283440"/>
          </a:xfrm>
        </p:spPr>
        <p:txBody>
          <a:bodyPr lIns="0" tIns="0" rIns="0" bIns="0" anchor="t">
            <a:noAutofit/>
          </a:bodyPr>
          <a:lstStyle>
            <a:lvl1pPr marL="0" indent="0" algn="r">
              <a:buNone/>
              <a:defRPr sz="2000" b="0" i="0">
                <a:solidFill>
                  <a:schemeClr val="tx2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ar-SA"/>
              <a:t>مثال لعنوان فرعي لوريم ابسوم</a:t>
            </a:r>
            <a:endParaRPr lang="x-none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xmlns="" id="{1791B1AC-8496-0644-8D27-D45F7C219C4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29360" y="2298824"/>
            <a:ext cx="1747958" cy="932749"/>
          </a:xfrm>
        </p:spPr>
        <p:txBody>
          <a:bodyPr lIns="0" tIns="0" rIns="0" bIns="0" anchor="t" anchorCtr="0"/>
          <a:lstStyle>
            <a:lvl1pPr marL="0" indent="0" rtl="1">
              <a:buFontTx/>
              <a:buNone/>
              <a:defRPr sz="8000" b="0" i="0">
                <a:solidFill>
                  <a:schemeClr val="accent2"/>
                </a:solidFill>
                <a:latin typeface="Somar Light" pitchFamily="2" charset="-78"/>
                <a:cs typeface="Somar Light" pitchFamily="2" charset="-78"/>
              </a:defRPr>
            </a:lvl1pPr>
          </a:lstStyle>
          <a:p>
            <a:pPr marL="0" lv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 dirty="0"/>
              <a:t>01</a:t>
            </a:r>
            <a:endParaRPr lang="x-none" dirty="0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992C931E-B16F-F44B-8906-3042A6AA94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3920" r="7096"/>
          <a:stretch/>
        </p:blipFill>
        <p:spPr>
          <a:xfrm>
            <a:off x="0" y="0"/>
            <a:ext cx="9176657" cy="278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622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arator 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A0D939-0DB4-524D-86B2-CE97106CE9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37329" y="4668014"/>
            <a:ext cx="5615870" cy="635506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accent3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/>
              <a:t>مثال لفاصل داخلي</a:t>
            </a:r>
            <a:endParaRPr lang="x-none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xmlns="" id="{E4F21E9B-9618-214C-8C23-39F20450B0D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793560" y="5394961"/>
            <a:ext cx="3759639" cy="283440"/>
          </a:xfrm>
        </p:spPr>
        <p:txBody>
          <a:bodyPr lIns="0" tIns="0" rIns="0" bIns="0" anchor="t">
            <a:noAutofit/>
          </a:bodyPr>
          <a:lstStyle>
            <a:lvl1pPr marL="0" indent="0" algn="r">
              <a:buNone/>
              <a:defRPr sz="2000" b="0" i="0">
                <a:solidFill>
                  <a:schemeClr val="bg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ar-SA"/>
              <a:t>مثال لعنوان فرعي لوريم ابسوم</a:t>
            </a:r>
            <a:endParaRPr lang="x-none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173FC5FD-754E-2F4B-A092-D2C00939F75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226300" y="-5340"/>
            <a:ext cx="4965700" cy="6858000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</a:lstStyle>
          <a:p>
            <a: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ar-SA" dirty="0"/>
              <a:t>صورة</a:t>
            </a:r>
            <a:endParaRPr lang="x-none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xmlns="" id="{D9C0BB63-6F80-9742-A78D-2932B03A9D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05241" y="493713"/>
            <a:ext cx="1747958" cy="932749"/>
          </a:xfrm>
        </p:spPr>
        <p:txBody>
          <a:bodyPr lIns="0" tIns="0" rIns="0" bIns="0" anchor="t" anchorCtr="0"/>
          <a:lstStyle>
            <a:lvl1pPr marL="0" indent="0" rtl="1">
              <a:buFontTx/>
              <a:buNone/>
              <a:defRPr sz="8000" b="0" i="0">
                <a:solidFill>
                  <a:schemeClr val="bg1"/>
                </a:solidFill>
                <a:latin typeface="Somar Light" pitchFamily="2" charset="-78"/>
                <a:cs typeface="Somar Light" pitchFamily="2" charset="-78"/>
              </a:defRPr>
            </a:lvl1pPr>
          </a:lstStyle>
          <a:p>
            <a:pPr marL="0" lv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 dirty="0"/>
              <a:t>01</a:t>
            </a:r>
            <a:endParaRPr lang="x-non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B6A3451-1588-B94C-8A96-2A338738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5553" t="6104" b="-4984"/>
          <a:stretch/>
        </p:blipFill>
        <p:spPr>
          <a:xfrm flipH="1">
            <a:off x="-1" y="6193706"/>
            <a:ext cx="12192001" cy="70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9471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arator 6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xmlns="" id="{C6A3F292-2A15-7547-A67C-9699504AF7B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37329" y="4668014"/>
            <a:ext cx="5615870" cy="635506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accent3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/>
              <a:t>مثال لفاصل داخلي</a:t>
            </a:r>
            <a:endParaRPr lang="x-none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93AD1703-38CA-9B4B-A34F-530950F7323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793560" y="5394961"/>
            <a:ext cx="3759639" cy="283440"/>
          </a:xfrm>
        </p:spPr>
        <p:txBody>
          <a:bodyPr lIns="0" tIns="0" rIns="0" bIns="0" anchor="t">
            <a:noAutofit/>
          </a:bodyPr>
          <a:lstStyle>
            <a:lvl1pPr marL="0" indent="0" algn="r">
              <a:buNone/>
              <a:defRPr sz="2000" b="0" i="0">
                <a:solidFill>
                  <a:schemeClr val="tx1"/>
                </a:solidFill>
                <a:latin typeface="Univers Next Arabic Light" panose="020B0403030202020203" pitchFamily="34" charset="-78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ar-SA"/>
              <a:t>مثال لعنوان فرعي لوريم ابسوم</a:t>
            </a:r>
            <a:endParaRPr lang="x-none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xmlns="" id="{845497D1-1511-5D43-95A0-903C1FB7EFB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226300" y="-5340"/>
            <a:ext cx="4965700" cy="6858000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</a:lstStyle>
          <a:p>
            <a: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ar-SA" dirty="0"/>
              <a:t>صورة</a:t>
            </a:r>
            <a:endParaRPr lang="x-none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xmlns="" id="{80C33B1E-E3C2-0F47-A94D-DFFFAE2DF1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05241" y="493713"/>
            <a:ext cx="1747958" cy="932749"/>
          </a:xfrm>
        </p:spPr>
        <p:txBody>
          <a:bodyPr lIns="0" tIns="0" rIns="0" bIns="0" anchor="t" anchorCtr="0"/>
          <a:lstStyle>
            <a:lvl1pPr marL="0" indent="0" rtl="1">
              <a:buFontTx/>
              <a:buNone/>
              <a:defRPr sz="8000" b="0" i="0">
                <a:solidFill>
                  <a:schemeClr val="tx1"/>
                </a:solidFill>
                <a:latin typeface="Somar Light" pitchFamily="2" charset="-78"/>
                <a:cs typeface="Somar Light" pitchFamily="2" charset="-78"/>
              </a:defRPr>
            </a:lvl1pPr>
          </a:lstStyle>
          <a:p>
            <a:pPr marL="0" lv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 dirty="0"/>
              <a:t>01</a:t>
            </a:r>
            <a:endParaRPr lang="x-none" dirty="0"/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xmlns="" id="{8C6536ED-44FD-C24C-9F17-A2F3521CD5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5553" t="6104" b="-4984"/>
          <a:stretch/>
        </p:blipFill>
        <p:spPr>
          <a:xfrm flipH="1">
            <a:off x="-1" y="6193706"/>
            <a:ext cx="12192001" cy="70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2384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&amp; Pic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xmlns="" id="{70E11C0D-3313-4F49-9FAB-7362151FB9A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965700" cy="6858000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cs typeface="+mn-cs"/>
              </a:defRPr>
            </a:lvl1pPr>
          </a:lstStyle>
          <a:p>
            <a: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ar-SA"/>
              <a:t>صورة</a:t>
            </a:r>
            <a:endParaRPr lang="x-non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5CB068-1242-B949-9A45-44E272D53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5600" y="836613"/>
            <a:ext cx="4648200" cy="854075"/>
          </a:xfrm>
        </p:spPr>
        <p:txBody>
          <a:bodyPr/>
          <a:lstStyle>
            <a:lvl1pPr>
              <a:defRPr sz="3200">
                <a:solidFill>
                  <a:schemeClr val="accent2"/>
                </a:solidFill>
              </a:defRPr>
            </a:lvl1pPr>
          </a:lstStyle>
          <a:p>
            <a:r>
              <a:rPr lang="ar-SA"/>
              <a:t>مثال لعنوان الصفحة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6E76A8-2452-6942-BFD7-249AF11F49B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5600" y="1825625"/>
            <a:ext cx="4648200" cy="435133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ar-SA" dirty="0"/>
              <a:t>مثال لنص يمكن استبداله</a:t>
            </a:r>
            <a:endParaRPr lang="en-US" dirty="0"/>
          </a:p>
          <a:p>
            <a:pPr lvl="1"/>
            <a:r>
              <a:rPr lang="ar-SA" dirty="0"/>
              <a:t>المستوى الثاني</a:t>
            </a:r>
            <a:endParaRPr lang="en-US" dirty="0"/>
          </a:p>
          <a:p>
            <a:pPr lvl="2"/>
            <a:r>
              <a:rPr lang="ar-SA" dirty="0"/>
              <a:t>المستوى الثالث</a:t>
            </a:r>
            <a:endParaRPr lang="en-US" dirty="0"/>
          </a:p>
          <a:p>
            <a:pPr lvl="3"/>
            <a:r>
              <a:rPr lang="ar-SA" dirty="0"/>
              <a:t>المستوى الرابع</a:t>
            </a:r>
            <a:endParaRPr lang="en-US" dirty="0"/>
          </a:p>
          <a:p>
            <a:pPr lvl="4"/>
            <a:r>
              <a:rPr lang="ar-SA" dirty="0"/>
              <a:t>المستوى الخامس</a:t>
            </a:r>
            <a:endParaRPr lang="x-non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5931122-E544-B04F-AEE5-0D35E3330EEC}"/>
              </a:ext>
            </a:extLst>
          </p:cNvPr>
          <p:cNvSpPr txBox="1"/>
          <p:nvPr userDrawn="1"/>
        </p:nvSpPr>
        <p:spPr>
          <a:xfrm>
            <a:off x="7500551" y="6499654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r" defTabSz="914400" rtl="1" eaLnBrk="1" latinLnBrk="0" hangingPunct="1"/>
            <a:endParaRPr lang="x-none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xmlns="" id="{90EED018-3632-2641-B714-99D2685AB1F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B12D4D8-61EA-D542-8D48-FF21A740CA46}" type="datetime1">
              <a:rPr lang="x-none" smtClean="0"/>
              <a:pPr/>
              <a:t>8/4/2022</a:t>
            </a:fld>
            <a:endParaRPr lang="x-none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4C89F08B-60BE-494C-9081-0029DA752C2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rtl="0"/>
            <a:endParaRPr lang="x-non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xmlns="" id="{114BE169-E60D-9E48-91B7-BA8A7504637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08E1BDA-5E07-414A-8101-29DABEB15B19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6">
            <a:extLst>
              <a:ext uri="{FF2B5EF4-FFF2-40B4-BE49-F238E27FC236}">
                <a16:creationId xmlns:a16="http://schemas.microsoft.com/office/drawing/2014/main" xmlns="" id="{D3BD49A8-E379-A24E-A553-3BAE094C67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5553" t="6104" b="-4984"/>
          <a:stretch/>
        </p:blipFill>
        <p:spPr>
          <a:xfrm rot="10800000" flipH="1">
            <a:off x="-1" y="-38385"/>
            <a:ext cx="12192001" cy="70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249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5CB068-1242-B949-9A45-44E272D53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5600" y="836613"/>
            <a:ext cx="4648200" cy="854075"/>
          </a:xfrm>
        </p:spPr>
        <p:txBody>
          <a:bodyPr/>
          <a:lstStyle>
            <a:lvl1pPr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ar-SA" dirty="0"/>
              <a:t>مثال لعنوان الصفحة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6E76A8-2452-6942-BFD7-249AF11F49B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5600" y="1825625"/>
            <a:ext cx="4648200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ar-SA"/>
              <a:t>مثال لنص يمكن استبداله</a:t>
            </a:r>
            <a:endParaRPr lang="en-US"/>
          </a:p>
          <a:p>
            <a:pPr lvl="1"/>
            <a:r>
              <a:rPr lang="ar-SA"/>
              <a:t>المستوى الثاني</a:t>
            </a:r>
            <a:endParaRPr lang="en-US"/>
          </a:p>
          <a:p>
            <a:pPr lvl="2"/>
            <a:r>
              <a:rPr lang="ar-SA"/>
              <a:t>المستوى الثالث</a:t>
            </a:r>
            <a:endParaRPr lang="en-US"/>
          </a:p>
          <a:p>
            <a:pPr lvl="3"/>
            <a:r>
              <a:rPr lang="ar-SA"/>
              <a:t>المستوى الرابع</a:t>
            </a:r>
            <a:endParaRPr lang="en-US"/>
          </a:p>
          <a:p>
            <a:pPr lvl="4"/>
            <a:r>
              <a:rPr lang="ar-SA"/>
              <a:t>المستوى الخامس</a:t>
            </a:r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103048B-0E0A-954B-A810-481325195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t>‹#›</a:t>
            </a:fld>
            <a:endParaRPr lang="x-non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D836A574-E170-3844-9A09-D7763939458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53440" y="1825625"/>
            <a:ext cx="3578711" cy="4351338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ar-SA"/>
              <a:t>مثال لنص يمكن استبداله</a:t>
            </a:r>
            <a:endParaRPr lang="en-US"/>
          </a:p>
          <a:p>
            <a:pPr lvl="1"/>
            <a:r>
              <a:rPr lang="ar-SA"/>
              <a:t>المستوى الثاني</a:t>
            </a:r>
            <a:endParaRPr lang="en-US"/>
          </a:p>
          <a:p>
            <a:pPr lvl="2"/>
            <a:r>
              <a:rPr lang="ar-SA"/>
              <a:t>المستوى الثالث</a:t>
            </a:r>
            <a:endParaRPr lang="en-US"/>
          </a:p>
          <a:p>
            <a:pPr lvl="3"/>
            <a:r>
              <a:rPr lang="ar-SA"/>
              <a:t>المستوى الرابع</a:t>
            </a:r>
            <a:endParaRPr lang="en-US"/>
          </a:p>
          <a:p>
            <a:pPr lvl="4"/>
            <a:r>
              <a:rPr lang="ar-SA"/>
              <a:t>المستوى الخامس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390660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5CB068-1242-B949-9A45-44E272D53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5600" y="836613"/>
            <a:ext cx="4648200" cy="854075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ar-SA" dirty="0"/>
              <a:t>مثال لعنوان الصفحة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6E76A8-2452-6942-BFD7-249AF11F49B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ar-SA" dirty="0"/>
              <a:t>مثال لنص يمكن استبداله</a:t>
            </a:r>
            <a:endParaRPr lang="en-US" dirty="0"/>
          </a:p>
          <a:p>
            <a:pPr lvl="1"/>
            <a:r>
              <a:rPr lang="ar-SA" dirty="0"/>
              <a:t>المستوى الثاني</a:t>
            </a:r>
            <a:endParaRPr lang="en-US" dirty="0"/>
          </a:p>
          <a:p>
            <a:pPr lvl="2"/>
            <a:r>
              <a:rPr lang="ar-SA" dirty="0"/>
              <a:t>المستوى الثالث</a:t>
            </a:r>
            <a:endParaRPr lang="en-US" dirty="0"/>
          </a:p>
          <a:p>
            <a:pPr lvl="3"/>
            <a:r>
              <a:rPr lang="ar-SA" dirty="0"/>
              <a:t>المستوى الرابع</a:t>
            </a:r>
            <a:endParaRPr lang="en-US" dirty="0"/>
          </a:p>
          <a:p>
            <a:pPr lvl="4"/>
            <a:r>
              <a:rPr lang="ar-SA" dirty="0"/>
              <a:t>المستوى الخامس</a:t>
            </a:r>
            <a:endParaRPr lang="x-non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103048B-0E0A-954B-A810-481325195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63297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103048B-0E0A-954B-A810-481325195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t>‹#›</a:t>
            </a:fld>
            <a:endParaRPr lang="x-non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676E6828-3398-0E41-A5A8-48A4169B2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59429" y="836613"/>
            <a:ext cx="9394371" cy="861558"/>
          </a:xfrm>
        </p:spPr>
        <p:txBody>
          <a:bodyPr/>
          <a:lstStyle>
            <a:lvl1pPr>
              <a:defRPr sz="3200"/>
            </a:lvl1pPr>
          </a:lstStyle>
          <a:p>
            <a:r>
              <a:rPr lang="ar-SA" dirty="0"/>
              <a:t>مثال لعنوان الصفحة</a:t>
            </a:r>
            <a:endParaRPr lang="x-non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AB4F194-0DF6-A141-80C8-EE63F457204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959429" y="1825625"/>
            <a:ext cx="9394371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ar-SA" dirty="0"/>
              <a:t>مثال لنص يمكن استبداله</a:t>
            </a:r>
            <a:endParaRPr lang="en-US" dirty="0"/>
          </a:p>
          <a:p>
            <a:pPr lvl="1"/>
            <a:r>
              <a:rPr lang="ar-SA" dirty="0"/>
              <a:t>المستوى الثاني</a:t>
            </a:r>
            <a:endParaRPr lang="en-US" dirty="0"/>
          </a:p>
          <a:p>
            <a:pPr lvl="2"/>
            <a:r>
              <a:rPr lang="ar-SA" dirty="0"/>
              <a:t>المستوى الثالث</a:t>
            </a:r>
            <a:endParaRPr lang="en-US" dirty="0"/>
          </a:p>
          <a:p>
            <a:pPr lvl="3"/>
            <a:r>
              <a:rPr lang="ar-SA" dirty="0"/>
              <a:t>المستوى الرابع</a:t>
            </a:r>
            <a:endParaRPr lang="en-US" dirty="0"/>
          </a:p>
          <a:p>
            <a:pPr lvl="4"/>
            <a:r>
              <a:rPr lang="ar-SA" dirty="0"/>
              <a:t>المستوى الخامس</a:t>
            </a:r>
            <a:endParaRPr lang="x-non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FBD6EF5-6BA6-A24C-9E2F-B243F8A7B939}"/>
              </a:ext>
            </a:extLst>
          </p:cNvPr>
          <p:cNvSpPr txBox="1"/>
          <p:nvPr userDrawn="1"/>
        </p:nvSpPr>
        <p:spPr>
          <a:xfrm>
            <a:off x="11648209" y="2670464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xmlns="" id="{EB89EC89-D568-ED43-B423-7DAEEF4862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5553" t="6104" b="-4984"/>
          <a:stretch/>
        </p:blipFill>
        <p:spPr>
          <a:xfrm>
            <a:off x="-1" y="6176963"/>
            <a:ext cx="12192001" cy="70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54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103048B-0E0A-954B-A810-481325195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t>‹#›</a:t>
            </a:fld>
            <a:endParaRPr lang="x-non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676E6828-3398-0E41-A5A8-48A4169B2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59429" y="836613"/>
            <a:ext cx="9394371" cy="861558"/>
          </a:xfrm>
        </p:spPr>
        <p:txBody>
          <a:bodyPr/>
          <a:lstStyle>
            <a:lvl1pPr>
              <a:defRPr sz="3200"/>
            </a:lvl1pPr>
          </a:lstStyle>
          <a:p>
            <a:r>
              <a:rPr lang="ar-SA" dirty="0"/>
              <a:t>مثال لعنوان الصفحة</a:t>
            </a:r>
            <a:endParaRPr lang="x-non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AB4F194-0DF6-A141-80C8-EE63F457204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959429" y="1825625"/>
            <a:ext cx="9394371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ar-SA" dirty="0"/>
              <a:t>مثال لنص يمكن استبداله</a:t>
            </a:r>
            <a:endParaRPr lang="en-US" dirty="0"/>
          </a:p>
          <a:p>
            <a:pPr lvl="1"/>
            <a:r>
              <a:rPr lang="ar-SA" dirty="0"/>
              <a:t>المستوى الثاني</a:t>
            </a:r>
            <a:endParaRPr lang="en-US" dirty="0"/>
          </a:p>
          <a:p>
            <a:pPr lvl="2"/>
            <a:r>
              <a:rPr lang="ar-SA" dirty="0"/>
              <a:t>المستوى الثالث</a:t>
            </a:r>
            <a:endParaRPr lang="en-US" dirty="0"/>
          </a:p>
          <a:p>
            <a:pPr lvl="3"/>
            <a:r>
              <a:rPr lang="ar-SA" dirty="0"/>
              <a:t>المستوى الرابع</a:t>
            </a:r>
            <a:endParaRPr lang="en-US" dirty="0"/>
          </a:p>
          <a:p>
            <a:pPr lvl="4"/>
            <a:r>
              <a:rPr lang="ar-SA" dirty="0"/>
              <a:t>المستوى الخامس</a:t>
            </a:r>
            <a:endParaRPr lang="x-non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FBD6EF5-6BA6-A24C-9E2F-B243F8A7B939}"/>
              </a:ext>
            </a:extLst>
          </p:cNvPr>
          <p:cNvSpPr txBox="1"/>
          <p:nvPr userDrawn="1"/>
        </p:nvSpPr>
        <p:spPr>
          <a:xfrm>
            <a:off x="11648209" y="2670464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xmlns="" id="{786EAD80-074B-F048-BB4D-4B734D08F8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5553" t="6104" b="-4984"/>
          <a:stretch/>
        </p:blipFill>
        <p:spPr>
          <a:xfrm>
            <a:off x="-1" y="6176963"/>
            <a:ext cx="12192001" cy="70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20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676E6828-3398-0E41-A5A8-48A4169B2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59429" y="836613"/>
            <a:ext cx="9394371" cy="861558"/>
          </a:xfrm>
        </p:spPr>
        <p:txBody>
          <a:bodyPr/>
          <a:lstStyle>
            <a:lvl1pPr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ar-SA" dirty="0"/>
              <a:t>مثال لعنوان الصفحة</a:t>
            </a:r>
            <a:endParaRPr lang="x-non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AB4F194-0DF6-A141-80C8-EE63F457204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959429" y="1825625"/>
            <a:ext cx="9394371" cy="4351338"/>
          </a:xfrm>
        </p:spPr>
        <p:txBody>
          <a:bodyPr/>
          <a:lstStyle>
            <a:lvl1pPr>
              <a:defRPr sz="2400">
                <a:solidFill>
                  <a:schemeClr val="accent2"/>
                </a:solidFill>
              </a:defRPr>
            </a:lvl1pPr>
            <a:lvl2pPr>
              <a:defRPr sz="2000">
                <a:solidFill>
                  <a:schemeClr val="accent2"/>
                </a:solidFill>
              </a:defRPr>
            </a:lvl2pPr>
            <a:lvl3pPr>
              <a:defRPr sz="1800">
                <a:solidFill>
                  <a:schemeClr val="accent2"/>
                </a:solidFill>
              </a:defRPr>
            </a:lvl3pPr>
            <a:lvl4pPr>
              <a:defRPr sz="1600">
                <a:solidFill>
                  <a:schemeClr val="accent2"/>
                </a:solidFill>
              </a:defRPr>
            </a:lvl4pPr>
            <a:lvl5pPr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ar-SA" dirty="0"/>
              <a:t>مثال لنص يمكن استبداله</a:t>
            </a:r>
            <a:endParaRPr lang="en-US" dirty="0"/>
          </a:p>
          <a:p>
            <a:pPr lvl="1"/>
            <a:r>
              <a:rPr lang="ar-SA" dirty="0"/>
              <a:t>المستوى الثاني</a:t>
            </a:r>
            <a:endParaRPr lang="en-US" dirty="0"/>
          </a:p>
          <a:p>
            <a:pPr lvl="2"/>
            <a:r>
              <a:rPr lang="ar-SA" dirty="0"/>
              <a:t>المستوى الثالث</a:t>
            </a:r>
            <a:endParaRPr lang="en-US" dirty="0"/>
          </a:p>
          <a:p>
            <a:pPr lvl="3"/>
            <a:r>
              <a:rPr lang="ar-SA" dirty="0"/>
              <a:t>المستوى الرابع</a:t>
            </a:r>
            <a:endParaRPr lang="en-US" dirty="0"/>
          </a:p>
          <a:p>
            <a:pPr lvl="4"/>
            <a:r>
              <a:rPr lang="ar-SA" dirty="0"/>
              <a:t>المستوى الخامس</a:t>
            </a:r>
            <a:endParaRPr lang="x-non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FBD6EF5-6BA6-A24C-9E2F-B243F8A7B939}"/>
              </a:ext>
            </a:extLst>
          </p:cNvPr>
          <p:cNvSpPr txBox="1"/>
          <p:nvPr userDrawn="1"/>
        </p:nvSpPr>
        <p:spPr>
          <a:xfrm>
            <a:off x="11648209" y="2670464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l" defTabSz="914400" rtl="0" eaLnBrk="1" latinLnBrk="0" hangingPunct="1"/>
            <a:endParaRPr lang="x-non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54E936DE-C370-8843-8404-52640C2550D1}"/>
              </a:ext>
            </a:extLst>
          </p:cNvPr>
          <p:cNvSpPr txBox="1"/>
          <p:nvPr userDrawn="1"/>
        </p:nvSpPr>
        <p:spPr>
          <a:xfrm>
            <a:off x="11121081" y="6512011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r" defTabSz="914400" rtl="1" eaLnBrk="1" latinLnBrk="0" hangingPunct="1"/>
            <a:endParaRPr lang="x-none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xmlns="" id="{D964AF2C-6FC7-3E46-9F0C-66F9ADEBF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2D4D8-61EA-D542-8D48-FF21A740CA46}" type="datetime1">
              <a:rPr lang="x-none" smtClean="0"/>
              <a:pPr/>
              <a:t>8/4/2022</a:t>
            </a:fld>
            <a:endParaRPr lang="x-none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xmlns="" id="{1E76159A-6457-EF4B-96AA-96B73EE43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x-non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xmlns="" id="{F4F88C26-CB08-D94A-86E9-9A2D67625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xmlns="" id="{C03BE1FE-754F-CE40-A0DF-085BB804B5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5553" t="6104" b="-4984"/>
          <a:stretch/>
        </p:blipFill>
        <p:spPr>
          <a:xfrm rot="10800000" flipH="1">
            <a:off x="-1" y="-38385"/>
            <a:ext cx="12192001" cy="70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14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D21ADF6-C091-FE4F-8F80-3F9B13E17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t>‹#›</a:t>
            </a:fld>
            <a:endParaRPr lang="x-none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xmlns="" id="{E278B3F3-A70E-C849-B5CF-F9129486B2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5553" t="6104" b="-4984"/>
          <a:stretch/>
        </p:blipFill>
        <p:spPr>
          <a:xfrm>
            <a:off x="-1" y="6176963"/>
            <a:ext cx="12192001" cy="70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408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CF246D-5551-4B56-B56A-E900E2F96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AD7CFEB-9A4B-4011-9096-4C8631BDD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9C78802-B20B-4829-BB92-EFB706CA5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E426F87-3BAE-4470-ADD3-9C45E51A7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65E1F83-D1A8-4031-8477-22D237DE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5240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6690400-485D-F64F-97BE-A1C3EA7A35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 dirty="0"/>
              <a:t>قالب </a:t>
            </a:r>
            <a:r>
              <a:rPr lang="ar-SA" dirty="0" err="1"/>
              <a:t>انفوجرافيك</a:t>
            </a:r>
            <a:endParaRPr lang="x-non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DD485E0-1158-8A4E-8432-4812F6400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2D4D8-61EA-D542-8D48-FF21A740CA46}" type="datetime1">
              <a:rPr lang="x-none" smtClean="0"/>
              <a:pPr/>
              <a:t>8/4/2022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CA70634-3E5C-CE4D-B8A3-4A53061DE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x-non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3976A5D-884C-F543-B1E1-E1EC2CCFA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3380922-B94F-164A-85DB-6DF14D145D0D}"/>
              </a:ext>
            </a:extLst>
          </p:cNvPr>
          <p:cNvSpPr txBox="1"/>
          <p:nvPr userDrawn="1"/>
        </p:nvSpPr>
        <p:spPr>
          <a:xfrm>
            <a:off x="7068065" y="6474941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r" defTabSz="914400" rtl="1" eaLnBrk="1" latinLnBrk="0" hangingPunct="1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47344675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AD8072-62E6-6D4C-91C3-4CC04C4380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ar-SA" dirty="0"/>
              <a:t>أيقونات</a:t>
            </a:r>
            <a:endParaRPr lang="x-non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8A73102-05CE-F349-83F0-BD8BDDAA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2D4D8-61EA-D542-8D48-FF21A740CA46}" type="datetime1">
              <a:rPr lang="x-none" smtClean="0"/>
              <a:pPr/>
              <a:t>8/4/2022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62130DA-E613-0545-B0D3-00F06EBE3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B6E6DA7-19A2-C943-A92C-7D478008E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9D2D342-94EE-EE4A-99DB-5AC6F70C72AD}"/>
              </a:ext>
            </a:extLst>
          </p:cNvPr>
          <p:cNvSpPr txBox="1"/>
          <p:nvPr userDrawn="1"/>
        </p:nvSpPr>
        <p:spPr>
          <a:xfrm>
            <a:off x="8143103" y="6474941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r" defTabSz="914400" rtl="1" eaLnBrk="1" latinLnBrk="0" hangingPunct="1"/>
            <a:endParaRPr lang="x-non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11AAA82-E901-084C-A182-F42092FB93DF}"/>
              </a:ext>
            </a:extLst>
          </p:cNvPr>
          <p:cNvSpPr txBox="1"/>
          <p:nvPr userDrawn="1"/>
        </p:nvSpPr>
        <p:spPr>
          <a:xfrm>
            <a:off x="8526162" y="6425514"/>
            <a:ext cx="0" cy="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0" algn="r" defTabSz="914400" rtl="1" eaLnBrk="1" latinLnBrk="0" hangingPunct="1"/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3786559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hnk you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xmlns="" id="{0FEA35E6-EDC4-E840-8222-A1188C58A91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39849" y="3512342"/>
            <a:ext cx="5615870" cy="635506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chemeClr val="accent1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شكراً لكم </a:t>
            </a:r>
            <a:endParaRPr lang="x-none" dirty="0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DB70C56F-6A9B-C941-BC89-676AAC4D75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3920" r="7096"/>
          <a:stretch/>
        </p:blipFill>
        <p:spPr>
          <a:xfrm>
            <a:off x="0" y="2435513"/>
            <a:ext cx="6096000" cy="2789163"/>
          </a:xfrm>
          <a:prstGeom prst="rect">
            <a:avLst/>
          </a:prstGeom>
        </p:spPr>
      </p:pic>
      <p:pic>
        <p:nvPicPr>
          <p:cNvPr id="7" name="Picture 18">
            <a:extLst>
              <a:ext uri="{FF2B5EF4-FFF2-40B4-BE49-F238E27FC236}">
                <a16:creationId xmlns:a16="http://schemas.microsoft.com/office/drawing/2014/main" xmlns="" id="{F49D41AA-E41A-854F-AB70-A7FF206F4AD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/>
        </p:blipFill>
        <p:spPr>
          <a:xfrm>
            <a:off x="8112092" y="703541"/>
            <a:ext cx="3483952" cy="75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16204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hnk you 4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9920256-A824-6E4C-BC37-8459D43D3C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3197" b="3197"/>
          <a:stretch/>
        </p:blipFill>
        <p:spPr>
          <a:xfrm>
            <a:off x="-1047135" y="0"/>
            <a:ext cx="9992547" cy="685799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xmlns="" id="{7F0D5D32-2174-5F42-B648-1EE2F4C8BF1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20404" y="4669556"/>
            <a:ext cx="5615870" cy="1348717"/>
          </a:xfrm>
        </p:spPr>
        <p:txBody>
          <a:bodyPr lIns="0" tIns="0" rIns="0" bIns="0" anchor="t">
            <a:noAutofit/>
          </a:bodyPr>
          <a:lstStyle>
            <a:lvl1pPr algn="r">
              <a:defRPr sz="4000">
                <a:solidFill>
                  <a:srgbClr val="00B050"/>
                </a:solidFill>
              </a:defRPr>
            </a:lvl1pPr>
          </a:lstStyle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شكراً لكم </a:t>
            </a:r>
            <a:endParaRPr lang="x-none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5D2C8FC0-D950-3449-9A02-2F46225A63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8112092" y="713498"/>
            <a:ext cx="3483952" cy="75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35188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ahnk you 4">
    <p:bg>
      <p:bgPr>
        <a:gradFill>
          <a:gsLst>
            <a:gs pos="0">
              <a:srgbClr val="1C73D3"/>
            </a:gs>
            <a:gs pos="54000">
              <a:schemeClr val="accent3"/>
            </a:gs>
            <a:gs pos="100000">
              <a:schemeClr val="accent1"/>
            </a:gs>
          </a:gsLst>
          <a:lin ang="21594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AA44B6A-4CEE-4D4C-9D81-6441209D9931}"/>
              </a:ext>
            </a:extLst>
          </p:cNvPr>
          <p:cNvSpPr txBox="1"/>
          <p:nvPr userDrawn="1"/>
        </p:nvSpPr>
        <p:spPr>
          <a:xfrm>
            <a:off x="8032173" y="3595255"/>
            <a:ext cx="0" cy="0"/>
          </a:xfrm>
          <a:prstGeom prst="rect">
            <a:avLst/>
          </a:prstGeom>
          <a:gradFill>
            <a:gsLst>
              <a:gs pos="0">
                <a:srgbClr val="1C73D3"/>
              </a:gs>
              <a:gs pos="54000">
                <a:schemeClr val="accent3"/>
              </a:gs>
              <a:gs pos="100000">
                <a:schemeClr val="accent1"/>
              </a:gs>
            </a:gsLst>
            <a:lin ang="21594000" scaled="0"/>
          </a:gradFill>
        </p:spPr>
        <p:txBody>
          <a:bodyPr wrap="none" rtlCol="0" anchor="ctr" anchorCtr="0">
            <a:noAutofit/>
          </a:bodyPr>
          <a:lstStyle/>
          <a:p>
            <a:pPr marL="0" algn="ctr" defTabSz="914400" rtl="1" eaLnBrk="1" latinLnBrk="0" hangingPunct="1"/>
            <a:endParaRPr lang="x-none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9B733AD0-8E7F-1A48-9423-3547B18BD6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98434" y="4468092"/>
            <a:ext cx="2484997" cy="1348717"/>
          </a:xfrm>
        </p:spPr>
        <p:txBody>
          <a:bodyPr lIns="0" tIns="0" rIns="0" bIns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</a:defRPr>
            </a:lvl1pPr>
          </a:lstStyle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شكراً لكم</a:t>
            </a:r>
            <a:endParaRPr lang="x-none" dirty="0"/>
          </a:p>
        </p:txBody>
      </p:sp>
      <p:pic>
        <p:nvPicPr>
          <p:cNvPr id="5" name="Picture 11">
            <a:extLst>
              <a:ext uri="{FF2B5EF4-FFF2-40B4-BE49-F238E27FC236}">
                <a16:creationId xmlns:a16="http://schemas.microsoft.com/office/drawing/2014/main" xmlns="" id="{D52AFE05-62AF-AB42-AE66-34C57D1233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4176512" y="2852530"/>
            <a:ext cx="3838975" cy="83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4208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ahnk you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AA44B6A-4CEE-4D4C-9D81-6441209D9931}"/>
              </a:ext>
            </a:extLst>
          </p:cNvPr>
          <p:cNvSpPr txBox="1"/>
          <p:nvPr userDrawn="1"/>
        </p:nvSpPr>
        <p:spPr>
          <a:xfrm>
            <a:off x="8032173" y="3595255"/>
            <a:ext cx="0" cy="0"/>
          </a:xfrm>
          <a:prstGeom prst="rect">
            <a:avLst/>
          </a:prstGeom>
          <a:gradFill>
            <a:gsLst>
              <a:gs pos="0">
                <a:srgbClr val="1C73D3"/>
              </a:gs>
              <a:gs pos="54000">
                <a:schemeClr val="accent3"/>
              </a:gs>
              <a:gs pos="100000">
                <a:schemeClr val="accent1"/>
              </a:gs>
            </a:gsLst>
            <a:lin ang="21594000" scaled="0"/>
          </a:gradFill>
        </p:spPr>
        <p:txBody>
          <a:bodyPr wrap="none" rtlCol="0" anchor="ctr" anchorCtr="0">
            <a:noAutofit/>
          </a:bodyPr>
          <a:lstStyle/>
          <a:p>
            <a:pPr marL="0" algn="r" defTabSz="914400" rtl="1" eaLnBrk="1" latinLnBrk="0" hangingPunct="1"/>
            <a:endParaRPr lang="x-none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9B733AD0-8E7F-1A48-9423-3547B18BD6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009149" y="3053055"/>
            <a:ext cx="2484997" cy="1348717"/>
          </a:xfrm>
        </p:spPr>
        <p:txBody>
          <a:bodyPr lIns="0" tIns="0" rIns="0" bIns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</a:defRPr>
            </a:lvl1pPr>
          </a:lstStyle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شكراً لكم</a:t>
            </a:r>
            <a:endParaRPr lang="x-non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37151DB-137D-CB43-8B94-465CF81C5F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302126" y="176646"/>
            <a:ext cx="10279209" cy="6852806"/>
          </a:xfrm>
          <a:prstGeom prst="rect">
            <a:avLst/>
          </a:prstGeom>
        </p:spPr>
      </p:pic>
      <p:pic>
        <p:nvPicPr>
          <p:cNvPr id="8" name="Picture 18">
            <a:extLst>
              <a:ext uri="{FF2B5EF4-FFF2-40B4-BE49-F238E27FC236}">
                <a16:creationId xmlns:a16="http://schemas.microsoft.com/office/drawing/2014/main" xmlns="" id="{7BAC1CAE-D750-F44D-A639-F8407E9148B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8112092" y="703541"/>
            <a:ext cx="3483952" cy="75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53607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3472" y="0"/>
            <a:ext cx="211223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645" y="1250975"/>
            <a:ext cx="2112235" cy="4687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1052646" y="1250975"/>
            <a:ext cx="1056117" cy="4687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155711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3472" y="0"/>
            <a:ext cx="211223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314" y="3909054"/>
            <a:ext cx="1260665" cy="27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528569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533123"/>
            <a:ext cx="12192000" cy="23248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5391415" y="3813043"/>
            <a:ext cx="1440160" cy="144016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7409" y="4013590"/>
            <a:ext cx="468171" cy="103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012762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618000"/>
            <a:ext cx="12192000" cy="2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2129543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E69CDB-2841-4063-9361-FF77DBA94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4169FB-E554-4946-9D49-7A4D55170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FCCACA5-EE93-466D-B1B2-C9049EA633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BEE0C03-9DAA-4765-97A4-C0081278F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6B4B00A-D055-4F87-A474-D357874DB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CB718CA-4A4B-4E04-AEC7-837B4D494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0187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80058098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91344" y="123479"/>
            <a:ext cx="11809312" cy="6611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42176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10261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1797032"/>
            <a:ext cx="2880320" cy="24960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103893" y="1797032"/>
            <a:ext cx="2880320" cy="24960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207787" y="1797032"/>
            <a:ext cx="2880320" cy="24960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9311680" y="1797032"/>
            <a:ext cx="2880320" cy="24960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4293096"/>
            <a:ext cx="2880000" cy="21122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2" name="Rectangle 11"/>
          <p:cNvSpPr/>
          <p:nvPr userDrawn="1"/>
        </p:nvSpPr>
        <p:spPr>
          <a:xfrm>
            <a:off x="3104000" y="4293096"/>
            <a:ext cx="2880000" cy="21122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3" name="Rectangle 12"/>
          <p:cNvSpPr/>
          <p:nvPr userDrawn="1"/>
        </p:nvSpPr>
        <p:spPr>
          <a:xfrm>
            <a:off x="6208000" y="4293096"/>
            <a:ext cx="2880000" cy="21122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4" name="Rectangle 13"/>
          <p:cNvSpPr/>
          <p:nvPr userDrawn="1"/>
        </p:nvSpPr>
        <p:spPr>
          <a:xfrm>
            <a:off x="9312000" y="4293096"/>
            <a:ext cx="2880000" cy="21122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271166116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909485"/>
            <a:ext cx="12192000" cy="29485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42176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10261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701" y="1508787"/>
            <a:ext cx="9640360" cy="4903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017974" y="2168343"/>
            <a:ext cx="4620289" cy="341680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623392" y="4485118"/>
            <a:ext cx="4032448" cy="13441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42627710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42176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10261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2346339"/>
            <a:ext cx="12192000" cy="29485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0944" y="1389641"/>
            <a:ext cx="3825696" cy="4632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840416" y="1566977"/>
            <a:ext cx="1344149" cy="34081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7524359" y="1681512"/>
            <a:ext cx="2206355" cy="34081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304353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4079776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480043" y="0"/>
            <a:ext cx="48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Rectangle 2"/>
          <p:cNvSpPr/>
          <p:nvPr userDrawn="1"/>
        </p:nvSpPr>
        <p:spPr>
          <a:xfrm>
            <a:off x="6528043" y="1749000"/>
            <a:ext cx="240000" cy="3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208105569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12192000" cy="41021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671297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175787" y="242176"/>
            <a:ext cx="8016213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175787" y="1010261"/>
            <a:ext cx="8016213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4079776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195293" y="1508787"/>
            <a:ext cx="4079776" cy="53492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935794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48680"/>
            <a:ext cx="8592277" cy="5760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80829" y="260650"/>
            <a:ext cx="2592288" cy="63367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965139" y="260650"/>
            <a:ext cx="2592288" cy="63367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5749448" y="260650"/>
            <a:ext cx="2592288" cy="63367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618681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8592277" y="356659"/>
            <a:ext cx="2880000" cy="28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8592277" y="3621021"/>
            <a:ext cx="2880000" cy="28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5314951" y="356659"/>
            <a:ext cx="2880000" cy="28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314951" y="3621021"/>
            <a:ext cx="2880000" cy="28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135528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27381" y="4389107"/>
            <a:ext cx="11664619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27381" y="5157192"/>
            <a:ext cx="11664619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618000"/>
            <a:ext cx="12192000" cy="2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12192000" cy="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623392" y="452669"/>
            <a:ext cx="4416171" cy="37440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5327915" y="452669"/>
            <a:ext cx="6240693" cy="177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5327915" y="2420765"/>
            <a:ext cx="1920000" cy="177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7488261" y="2420765"/>
            <a:ext cx="1920000" cy="177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9648608" y="2420765"/>
            <a:ext cx="1920000" cy="177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3725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53B4D7-5943-4D19-A51E-4E4D058C5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83BA81C-BDE3-40AB-979E-369BB0387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6535BA0-0E9B-4CC0-ABE2-1807B83F57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32114CC-FBC1-4E53-B8B0-D3B7DF1667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208ED73-59B6-4B7F-A7D4-689F1B39E9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8514C948-01A7-440F-BDB9-A62B21702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7D10BFC7-120F-4E24-A8C6-78F8D859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113B18CE-A650-413E-BED7-90533B13F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2724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2347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195040166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472011" y="1508786"/>
            <a:ext cx="3799787" cy="4865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709243" y="1796667"/>
            <a:ext cx="144693" cy="4320631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3456857" y="1650935"/>
            <a:ext cx="669775" cy="669775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679317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3576145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597160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005698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BB998F8-5F60-4F3A-941E-65C7CA793196}"/>
              </a:ext>
            </a:extLst>
          </p:cNvPr>
          <p:cNvSpPr/>
          <p:nvPr userDrawn="1"/>
        </p:nvSpPr>
        <p:spPr>
          <a:xfrm>
            <a:off x="0" y="0"/>
            <a:ext cx="398145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16E2B211-279E-47AD-8321-BBE0A034E63C}"/>
              </a:ext>
            </a:extLst>
          </p:cNvPr>
          <p:cNvGrpSpPr/>
          <p:nvPr userDrawn="1"/>
        </p:nvGrpSpPr>
        <p:grpSpPr>
          <a:xfrm rot="12911792" flipH="1" flipV="1">
            <a:off x="2790331" y="4225532"/>
            <a:ext cx="706431" cy="492914"/>
            <a:chOff x="5405974" y="1533288"/>
            <a:chExt cx="608646" cy="424685"/>
          </a:xfrm>
        </p:grpSpPr>
        <p:sp>
          <p:nvSpPr>
            <p:cNvPr id="18" name="Trapezoid 17">
              <a:extLst>
                <a:ext uri="{FF2B5EF4-FFF2-40B4-BE49-F238E27FC236}">
                  <a16:creationId xmlns:a16="http://schemas.microsoft.com/office/drawing/2014/main" xmlns="" id="{3DECB3E9-32A4-485B-873B-63C6C59490D1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xmlns="" id="{B97B4F36-AF1D-4D48-AB73-9687DD625973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xmlns="" id="{18628655-B24C-4AA8-B86F-E4649EC635E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xmlns="" id="{3A6B24C9-2F1F-4C5E-B867-73AE6CD0383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xmlns="" id="{2AA7F5E5-BC6C-4756-A8EB-16B8328FA881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97CDF6D-E63B-4A20-B935-7F27169038D3}"/>
              </a:ext>
            </a:extLst>
          </p:cNvPr>
          <p:cNvGrpSpPr/>
          <p:nvPr userDrawn="1"/>
        </p:nvGrpSpPr>
        <p:grpSpPr>
          <a:xfrm rot="20269720">
            <a:off x="2788843" y="4597087"/>
            <a:ext cx="773065" cy="771576"/>
            <a:chOff x="7167947" y="1624190"/>
            <a:chExt cx="2677920" cy="2672764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B45EA29E-0702-4F6E-81A2-E3C8EFB2FBFE}"/>
                </a:ext>
              </a:extLst>
            </p:cNvPr>
            <p:cNvSpPr/>
            <p:nvPr/>
          </p:nvSpPr>
          <p:spPr>
            <a:xfrm>
              <a:off x="7167947" y="1624190"/>
              <a:ext cx="2677920" cy="2672764"/>
            </a:xfrm>
            <a:custGeom>
              <a:avLst/>
              <a:gdLst>
                <a:gd name="connsiteX0" fmla="*/ 2538684 w 2677922"/>
                <a:gd name="connsiteY0" fmla="*/ 1897505 h 2672762"/>
                <a:gd name="connsiteX1" fmla="*/ 2456643 w 2677922"/>
                <a:gd name="connsiteY1" fmla="*/ 1879446 h 2672762"/>
                <a:gd name="connsiteX2" fmla="*/ 2389566 w 2677922"/>
                <a:gd name="connsiteY2" fmla="*/ 1863966 h 2672762"/>
                <a:gd name="connsiteX3" fmla="*/ 2354479 w 2677922"/>
                <a:gd name="connsiteY3" fmla="*/ 1874802 h 2672762"/>
                <a:gd name="connsiteX4" fmla="*/ 2312170 w 2677922"/>
                <a:gd name="connsiteY4" fmla="*/ 1950651 h 2672762"/>
                <a:gd name="connsiteX5" fmla="*/ 2322489 w 2677922"/>
                <a:gd name="connsiteY5" fmla="*/ 1983157 h 2672762"/>
                <a:gd name="connsiteX6" fmla="*/ 2412785 w 2677922"/>
                <a:gd name="connsiteY6" fmla="*/ 2080161 h 2672762"/>
                <a:gd name="connsiteX7" fmla="*/ 2418461 w 2677922"/>
                <a:gd name="connsiteY7" fmla="*/ 2146722 h 2672762"/>
                <a:gd name="connsiteX8" fmla="*/ 2414849 w 2677922"/>
                <a:gd name="connsiteY8" fmla="*/ 2151882 h 2672762"/>
                <a:gd name="connsiteX9" fmla="*/ 2324037 w 2677922"/>
                <a:gd name="connsiteY9" fmla="*/ 2174585 h 2672762"/>
                <a:gd name="connsiteX10" fmla="*/ 2219294 w 2677922"/>
                <a:gd name="connsiteY10" fmla="*/ 2118859 h 2672762"/>
                <a:gd name="connsiteX11" fmla="*/ 2178531 w 2677922"/>
                <a:gd name="connsiteY11" fmla="*/ 2120407 h 2672762"/>
                <a:gd name="connsiteX12" fmla="*/ 2125386 w 2677922"/>
                <a:gd name="connsiteY12" fmla="*/ 2172521 h 2672762"/>
                <a:gd name="connsiteX13" fmla="*/ 2122806 w 2677922"/>
                <a:gd name="connsiteY13" fmla="*/ 2217411 h 2672762"/>
                <a:gd name="connsiteX14" fmla="*/ 2184723 w 2677922"/>
                <a:gd name="connsiteY14" fmla="*/ 2334538 h 2672762"/>
                <a:gd name="connsiteX15" fmla="*/ 2174404 w 2677922"/>
                <a:gd name="connsiteY15" fmla="*/ 2395423 h 2672762"/>
                <a:gd name="connsiteX16" fmla="*/ 2164084 w 2677922"/>
                <a:gd name="connsiteY16" fmla="*/ 2404711 h 2672762"/>
                <a:gd name="connsiteX17" fmla="*/ 2075336 w 2677922"/>
                <a:gd name="connsiteY17" fmla="*/ 2401615 h 2672762"/>
                <a:gd name="connsiteX18" fmla="*/ 1988652 w 2677922"/>
                <a:gd name="connsiteY18" fmla="*/ 2320606 h 2672762"/>
                <a:gd name="connsiteX19" fmla="*/ 1944277 w 2677922"/>
                <a:gd name="connsiteY19" fmla="*/ 2311835 h 2672762"/>
                <a:gd name="connsiteX20" fmla="*/ 1883392 w 2677922"/>
                <a:gd name="connsiteY20" fmla="*/ 2346405 h 2672762"/>
                <a:gd name="connsiteX21" fmla="*/ 1868429 w 2677922"/>
                <a:gd name="connsiteY21" fmla="*/ 2391811 h 2672762"/>
                <a:gd name="connsiteX22" fmla="*/ 1899388 w 2677922"/>
                <a:gd name="connsiteY22" fmla="*/ 2526997 h 2672762"/>
                <a:gd name="connsiteX23" fmla="*/ 1879264 w 2677922"/>
                <a:gd name="connsiteY23" fmla="*/ 2571887 h 2672762"/>
                <a:gd name="connsiteX24" fmla="*/ 1841082 w 2677922"/>
                <a:gd name="connsiteY24" fmla="*/ 2588915 h 2672762"/>
                <a:gd name="connsiteX25" fmla="*/ 1782777 w 2677922"/>
                <a:gd name="connsiteY25" fmla="*/ 2568276 h 2672762"/>
                <a:gd name="connsiteX26" fmla="*/ 1715184 w 2677922"/>
                <a:gd name="connsiteY26" fmla="*/ 2459404 h 2672762"/>
                <a:gd name="connsiteX27" fmla="*/ 1664618 w 2677922"/>
                <a:gd name="connsiteY27" fmla="*/ 2435669 h 2672762"/>
                <a:gd name="connsiteX28" fmla="*/ 1610440 w 2677922"/>
                <a:gd name="connsiteY28" fmla="*/ 2450117 h 2672762"/>
                <a:gd name="connsiteX29" fmla="*/ 1577418 w 2677922"/>
                <a:gd name="connsiteY29" fmla="*/ 2495007 h 2672762"/>
                <a:gd name="connsiteX30" fmla="*/ 1573806 w 2677922"/>
                <a:gd name="connsiteY30" fmla="*/ 2616777 h 2672762"/>
                <a:gd name="connsiteX31" fmla="*/ 1526852 w 2677922"/>
                <a:gd name="connsiteY31" fmla="*/ 2672503 h 2672762"/>
                <a:gd name="connsiteX32" fmla="*/ 1497441 w 2677922"/>
                <a:gd name="connsiteY32" fmla="*/ 2676115 h 2672762"/>
                <a:gd name="connsiteX33" fmla="*/ 1449972 w 2677922"/>
                <a:gd name="connsiteY33" fmla="*/ 2644124 h 2672762"/>
                <a:gd name="connsiteX34" fmla="*/ 1410241 w 2677922"/>
                <a:gd name="connsiteY34" fmla="*/ 2514614 h 2672762"/>
                <a:gd name="connsiteX35" fmla="*/ 1373091 w 2677922"/>
                <a:gd name="connsiteY35" fmla="*/ 2482623 h 2672762"/>
                <a:gd name="connsiteX36" fmla="*/ 1304982 w 2677922"/>
                <a:gd name="connsiteY36" fmla="*/ 2483139 h 2672762"/>
                <a:gd name="connsiteX37" fmla="*/ 1271959 w 2677922"/>
                <a:gd name="connsiteY37" fmla="*/ 2511518 h 2672762"/>
                <a:gd name="connsiteX38" fmla="*/ 1234293 w 2677922"/>
                <a:gd name="connsiteY38" fmla="*/ 2633805 h 2672762"/>
                <a:gd name="connsiteX39" fmla="*/ 1170828 w 2677922"/>
                <a:gd name="connsiteY39" fmla="*/ 2674567 h 2672762"/>
                <a:gd name="connsiteX40" fmla="*/ 1106847 w 2677922"/>
                <a:gd name="connsiteY40" fmla="*/ 2602330 h 2672762"/>
                <a:gd name="connsiteX41" fmla="*/ 1103751 w 2677922"/>
                <a:gd name="connsiteY41" fmla="*/ 2491395 h 2672762"/>
                <a:gd name="connsiteX42" fmla="*/ 1080532 w 2677922"/>
                <a:gd name="connsiteY42" fmla="*/ 2454244 h 2672762"/>
                <a:gd name="connsiteX43" fmla="*/ 1005199 w 2677922"/>
                <a:gd name="connsiteY43" fmla="*/ 2435153 h 2672762"/>
                <a:gd name="connsiteX44" fmla="*/ 969080 w 2677922"/>
                <a:gd name="connsiteY44" fmla="*/ 2454244 h 2672762"/>
                <a:gd name="connsiteX45" fmla="*/ 900456 w 2677922"/>
                <a:gd name="connsiteY45" fmla="*/ 2564148 h 2672762"/>
                <a:gd name="connsiteX46" fmla="*/ 836474 w 2677922"/>
                <a:gd name="connsiteY46" fmla="*/ 2587367 h 2672762"/>
                <a:gd name="connsiteX47" fmla="*/ 831830 w 2677922"/>
                <a:gd name="connsiteY47" fmla="*/ 2585819 h 2672762"/>
                <a:gd name="connsiteX48" fmla="*/ 785392 w 2677922"/>
                <a:gd name="connsiteY48" fmla="*/ 2504810 h 2672762"/>
                <a:gd name="connsiteX49" fmla="*/ 811707 w 2677922"/>
                <a:gd name="connsiteY49" fmla="*/ 2390779 h 2672762"/>
                <a:gd name="connsiteX50" fmla="*/ 794680 w 2677922"/>
                <a:gd name="connsiteY50" fmla="*/ 2344341 h 2672762"/>
                <a:gd name="connsiteX51" fmla="*/ 739470 w 2677922"/>
                <a:gd name="connsiteY51" fmla="*/ 2312351 h 2672762"/>
                <a:gd name="connsiteX52" fmla="*/ 689421 w 2677922"/>
                <a:gd name="connsiteY52" fmla="*/ 2321638 h 2672762"/>
                <a:gd name="connsiteX53" fmla="*/ 596029 w 2677922"/>
                <a:gd name="connsiteY53" fmla="*/ 2408838 h 2672762"/>
                <a:gd name="connsiteX54" fmla="*/ 530500 w 2677922"/>
                <a:gd name="connsiteY54" fmla="*/ 2415030 h 2672762"/>
                <a:gd name="connsiteX55" fmla="*/ 521212 w 2677922"/>
                <a:gd name="connsiteY55" fmla="*/ 2408838 h 2672762"/>
                <a:gd name="connsiteX56" fmla="*/ 500573 w 2677922"/>
                <a:gd name="connsiteY56" fmla="*/ 2322670 h 2672762"/>
                <a:gd name="connsiteX57" fmla="*/ 556298 w 2677922"/>
                <a:gd name="connsiteY57" fmla="*/ 2217927 h 2672762"/>
                <a:gd name="connsiteX58" fmla="*/ 552171 w 2677922"/>
                <a:gd name="connsiteY58" fmla="*/ 2168909 h 2672762"/>
                <a:gd name="connsiteX59" fmla="*/ 505733 w 2677922"/>
                <a:gd name="connsiteY59" fmla="*/ 2122987 h 2672762"/>
                <a:gd name="connsiteX60" fmla="*/ 457747 w 2677922"/>
                <a:gd name="connsiteY60" fmla="*/ 2119375 h 2672762"/>
                <a:gd name="connsiteX61" fmla="*/ 341652 w 2677922"/>
                <a:gd name="connsiteY61" fmla="*/ 2180777 h 2672762"/>
                <a:gd name="connsiteX62" fmla="*/ 278187 w 2677922"/>
                <a:gd name="connsiteY62" fmla="*/ 2168909 h 2672762"/>
                <a:gd name="connsiteX63" fmla="*/ 274059 w 2677922"/>
                <a:gd name="connsiteY63" fmla="*/ 2164265 h 2672762"/>
                <a:gd name="connsiteX64" fmla="*/ 276639 w 2677922"/>
                <a:gd name="connsiteY64" fmla="*/ 2069325 h 2672762"/>
                <a:gd name="connsiteX65" fmla="*/ 354551 w 2677922"/>
                <a:gd name="connsiteY65" fmla="*/ 1986253 h 2672762"/>
                <a:gd name="connsiteX66" fmla="*/ 363839 w 2677922"/>
                <a:gd name="connsiteY66" fmla="*/ 1940847 h 2672762"/>
                <a:gd name="connsiteX67" fmla="*/ 328237 w 2677922"/>
                <a:gd name="connsiteY67" fmla="*/ 1878930 h 2672762"/>
                <a:gd name="connsiteX68" fmla="*/ 283347 w 2677922"/>
                <a:gd name="connsiteY68" fmla="*/ 1866030 h 2672762"/>
                <a:gd name="connsiteX69" fmla="*/ 170864 w 2677922"/>
                <a:gd name="connsiteY69" fmla="*/ 1891829 h 2672762"/>
                <a:gd name="connsiteX70" fmla="*/ 155900 w 2677922"/>
                <a:gd name="connsiteY70" fmla="*/ 1895441 h 2672762"/>
                <a:gd name="connsiteX71" fmla="*/ 100175 w 2677922"/>
                <a:gd name="connsiteY71" fmla="*/ 1868094 h 2672762"/>
                <a:gd name="connsiteX72" fmla="*/ 87275 w 2677922"/>
                <a:gd name="connsiteY72" fmla="*/ 1838168 h 2672762"/>
                <a:gd name="connsiteX73" fmla="*/ 107915 w 2677922"/>
                <a:gd name="connsiteY73" fmla="*/ 1779862 h 2672762"/>
                <a:gd name="connsiteX74" fmla="*/ 213690 w 2677922"/>
                <a:gd name="connsiteY74" fmla="*/ 1713817 h 2672762"/>
                <a:gd name="connsiteX75" fmla="*/ 238972 w 2677922"/>
                <a:gd name="connsiteY75" fmla="*/ 1654480 h 2672762"/>
                <a:gd name="connsiteX76" fmla="*/ 222977 w 2677922"/>
                <a:gd name="connsiteY76" fmla="*/ 1600818 h 2672762"/>
                <a:gd name="connsiteX77" fmla="*/ 184279 w 2677922"/>
                <a:gd name="connsiteY77" fmla="*/ 1575019 h 2672762"/>
                <a:gd name="connsiteX78" fmla="*/ 59413 w 2677922"/>
                <a:gd name="connsiteY78" fmla="*/ 1571407 h 2672762"/>
                <a:gd name="connsiteX79" fmla="*/ 3687 w 2677922"/>
                <a:gd name="connsiteY79" fmla="*/ 1524453 h 2672762"/>
                <a:gd name="connsiteX80" fmla="*/ 1623 w 2677922"/>
                <a:gd name="connsiteY80" fmla="*/ 1513618 h 2672762"/>
                <a:gd name="connsiteX81" fmla="*/ 48577 w 2677922"/>
                <a:gd name="connsiteY81" fmla="*/ 1442413 h 2672762"/>
                <a:gd name="connsiteX82" fmla="*/ 160544 w 2677922"/>
                <a:gd name="connsiteY82" fmla="*/ 1408358 h 2672762"/>
                <a:gd name="connsiteX83" fmla="*/ 194083 w 2677922"/>
                <a:gd name="connsiteY83" fmla="*/ 1370692 h 2672762"/>
                <a:gd name="connsiteX84" fmla="*/ 192534 w 2677922"/>
                <a:gd name="connsiteY84" fmla="*/ 1298971 h 2672762"/>
                <a:gd name="connsiteX85" fmla="*/ 166220 w 2677922"/>
                <a:gd name="connsiteY85" fmla="*/ 1269560 h 2672762"/>
                <a:gd name="connsiteX86" fmla="*/ 47029 w 2677922"/>
                <a:gd name="connsiteY86" fmla="*/ 1232926 h 2672762"/>
                <a:gd name="connsiteX87" fmla="*/ 1623 w 2677922"/>
                <a:gd name="connsiteY87" fmla="*/ 1166881 h 2672762"/>
                <a:gd name="connsiteX88" fmla="*/ 6267 w 2677922"/>
                <a:gd name="connsiteY88" fmla="*/ 1139534 h 2672762"/>
                <a:gd name="connsiteX89" fmla="*/ 49093 w 2677922"/>
                <a:gd name="connsiteY89" fmla="*/ 1105480 h 2672762"/>
                <a:gd name="connsiteX90" fmla="*/ 164672 w 2677922"/>
                <a:gd name="connsiteY90" fmla="*/ 1101868 h 2672762"/>
                <a:gd name="connsiteX91" fmla="*/ 181699 w 2677922"/>
                <a:gd name="connsiteY91" fmla="*/ 1101352 h 2672762"/>
                <a:gd name="connsiteX92" fmla="*/ 227621 w 2677922"/>
                <a:gd name="connsiteY92" fmla="*/ 1065233 h 2672762"/>
                <a:gd name="connsiteX93" fmla="*/ 241036 w 2677922"/>
                <a:gd name="connsiteY93" fmla="*/ 1014152 h 2672762"/>
                <a:gd name="connsiteX94" fmla="*/ 219366 w 2677922"/>
                <a:gd name="connsiteY94" fmla="*/ 965650 h 2672762"/>
                <a:gd name="connsiteX95" fmla="*/ 113590 w 2677922"/>
                <a:gd name="connsiteY95" fmla="*/ 899605 h 2672762"/>
                <a:gd name="connsiteX96" fmla="*/ 89855 w 2677922"/>
                <a:gd name="connsiteY96" fmla="*/ 832012 h 2672762"/>
                <a:gd name="connsiteX97" fmla="*/ 104818 w 2677922"/>
                <a:gd name="connsiteY97" fmla="*/ 799505 h 2672762"/>
                <a:gd name="connsiteX98" fmla="*/ 151256 w 2677922"/>
                <a:gd name="connsiteY98" fmla="*/ 779898 h 2672762"/>
                <a:gd name="connsiteX99" fmla="*/ 283347 w 2677922"/>
                <a:gd name="connsiteY99" fmla="*/ 810341 h 2672762"/>
                <a:gd name="connsiteX100" fmla="*/ 331332 w 2677922"/>
                <a:gd name="connsiteY100" fmla="*/ 794345 h 2672762"/>
                <a:gd name="connsiteX101" fmla="*/ 363839 w 2677922"/>
                <a:gd name="connsiteY101" fmla="*/ 737588 h 2672762"/>
                <a:gd name="connsiteX102" fmla="*/ 354551 w 2677922"/>
                <a:gd name="connsiteY102" fmla="*/ 689086 h 2672762"/>
                <a:gd name="connsiteX103" fmla="*/ 266835 w 2677922"/>
                <a:gd name="connsiteY103" fmla="*/ 595694 h 2672762"/>
                <a:gd name="connsiteX104" fmla="*/ 261675 w 2677922"/>
                <a:gd name="connsiteY104" fmla="*/ 529133 h 2672762"/>
                <a:gd name="connsiteX105" fmla="*/ 270447 w 2677922"/>
                <a:gd name="connsiteY105" fmla="*/ 516233 h 2672762"/>
                <a:gd name="connsiteX106" fmla="*/ 349907 w 2677922"/>
                <a:gd name="connsiteY106" fmla="*/ 498690 h 2672762"/>
                <a:gd name="connsiteX107" fmla="*/ 457231 w 2677922"/>
                <a:gd name="connsiteY107" fmla="*/ 555964 h 2672762"/>
                <a:gd name="connsiteX108" fmla="*/ 507797 w 2677922"/>
                <a:gd name="connsiteY108" fmla="*/ 551320 h 2672762"/>
                <a:gd name="connsiteX109" fmla="*/ 551139 w 2677922"/>
                <a:gd name="connsiteY109" fmla="*/ 508494 h 2672762"/>
                <a:gd name="connsiteX110" fmla="*/ 556815 w 2677922"/>
                <a:gd name="connsiteY110" fmla="*/ 456896 h 2672762"/>
                <a:gd name="connsiteX111" fmla="*/ 494381 w 2677922"/>
                <a:gd name="connsiteY111" fmla="*/ 339769 h 2672762"/>
                <a:gd name="connsiteX112" fmla="*/ 505217 w 2677922"/>
                <a:gd name="connsiteY112" fmla="*/ 280432 h 2672762"/>
                <a:gd name="connsiteX113" fmla="*/ 537723 w 2677922"/>
                <a:gd name="connsiteY113" fmla="*/ 256181 h 2672762"/>
                <a:gd name="connsiteX114" fmla="*/ 590353 w 2677922"/>
                <a:gd name="connsiteY114" fmla="*/ 261857 h 2672762"/>
                <a:gd name="connsiteX115" fmla="*/ 679617 w 2677922"/>
                <a:gd name="connsiteY115" fmla="*/ 344929 h 2672762"/>
                <a:gd name="connsiteX116" fmla="*/ 754950 w 2677922"/>
                <a:gd name="connsiteY116" fmla="*/ 355765 h 2672762"/>
                <a:gd name="connsiteX117" fmla="*/ 797260 w 2677922"/>
                <a:gd name="connsiteY117" fmla="*/ 329450 h 2672762"/>
                <a:gd name="connsiteX118" fmla="*/ 811707 w 2677922"/>
                <a:gd name="connsiteY118" fmla="*/ 285076 h 2672762"/>
                <a:gd name="connsiteX119" fmla="*/ 781781 w 2677922"/>
                <a:gd name="connsiteY119" fmla="*/ 156081 h 2672762"/>
                <a:gd name="connsiteX120" fmla="*/ 807064 w 2677922"/>
                <a:gd name="connsiteY120" fmla="*/ 100872 h 2672762"/>
                <a:gd name="connsiteX121" fmla="*/ 841634 w 2677922"/>
                <a:gd name="connsiteY121" fmla="*/ 86424 h 2672762"/>
                <a:gd name="connsiteX122" fmla="*/ 896328 w 2677922"/>
                <a:gd name="connsiteY122" fmla="*/ 106031 h 2672762"/>
                <a:gd name="connsiteX123" fmla="*/ 965469 w 2677922"/>
                <a:gd name="connsiteY123" fmla="*/ 217483 h 2672762"/>
                <a:gd name="connsiteX124" fmla="*/ 1013455 w 2677922"/>
                <a:gd name="connsiteY124" fmla="*/ 240702 h 2672762"/>
                <a:gd name="connsiteX125" fmla="*/ 1077952 w 2677922"/>
                <a:gd name="connsiteY125" fmla="*/ 222642 h 2672762"/>
                <a:gd name="connsiteX126" fmla="*/ 1101687 w 2677922"/>
                <a:gd name="connsiteY126" fmla="*/ 188072 h 2672762"/>
                <a:gd name="connsiteX127" fmla="*/ 1106847 w 2677922"/>
                <a:gd name="connsiteY127" fmla="*/ 53918 h 2672762"/>
                <a:gd name="connsiteX128" fmla="*/ 1145029 w 2677922"/>
                <a:gd name="connsiteY128" fmla="*/ 4900 h 2672762"/>
                <a:gd name="connsiteX129" fmla="*/ 1158960 w 2677922"/>
                <a:gd name="connsiteY129" fmla="*/ 1804 h 2672762"/>
                <a:gd name="connsiteX130" fmla="*/ 1235841 w 2677922"/>
                <a:gd name="connsiteY130" fmla="*/ 48758 h 2672762"/>
                <a:gd name="connsiteX131" fmla="*/ 1269895 w 2677922"/>
                <a:gd name="connsiteY131" fmla="*/ 162273 h 2672762"/>
                <a:gd name="connsiteX132" fmla="*/ 1303434 w 2677922"/>
                <a:gd name="connsiteY132" fmla="*/ 192716 h 2672762"/>
                <a:gd name="connsiteX133" fmla="*/ 1376702 w 2677922"/>
                <a:gd name="connsiteY133" fmla="*/ 192716 h 2672762"/>
                <a:gd name="connsiteX134" fmla="*/ 1409209 w 2677922"/>
                <a:gd name="connsiteY134" fmla="*/ 163305 h 2672762"/>
                <a:gd name="connsiteX135" fmla="*/ 1447392 w 2677922"/>
                <a:gd name="connsiteY135" fmla="*/ 37922 h 2672762"/>
                <a:gd name="connsiteX136" fmla="*/ 1499505 w 2677922"/>
                <a:gd name="connsiteY136" fmla="*/ 256 h 2672762"/>
                <a:gd name="connsiteX137" fmla="*/ 1513436 w 2677922"/>
                <a:gd name="connsiteY137" fmla="*/ 772 h 2672762"/>
                <a:gd name="connsiteX138" fmla="*/ 1573290 w 2677922"/>
                <a:gd name="connsiteY138" fmla="*/ 65269 h 2672762"/>
                <a:gd name="connsiteX139" fmla="*/ 1576902 w 2677922"/>
                <a:gd name="connsiteY139" fmla="*/ 185492 h 2672762"/>
                <a:gd name="connsiteX140" fmla="*/ 1598057 w 2677922"/>
                <a:gd name="connsiteY140" fmla="*/ 220578 h 2672762"/>
                <a:gd name="connsiteX141" fmla="*/ 1674422 w 2677922"/>
                <a:gd name="connsiteY141" fmla="*/ 240702 h 2672762"/>
                <a:gd name="connsiteX142" fmla="*/ 1710540 w 2677922"/>
                <a:gd name="connsiteY142" fmla="*/ 221610 h 2672762"/>
                <a:gd name="connsiteX143" fmla="*/ 1779165 w 2677922"/>
                <a:gd name="connsiteY143" fmla="*/ 111707 h 2672762"/>
                <a:gd name="connsiteX144" fmla="*/ 1845726 w 2677922"/>
                <a:gd name="connsiteY144" fmla="*/ 88488 h 2672762"/>
                <a:gd name="connsiteX145" fmla="*/ 1857594 w 2677922"/>
                <a:gd name="connsiteY145" fmla="*/ 92616 h 2672762"/>
                <a:gd name="connsiteX146" fmla="*/ 1895260 w 2677922"/>
                <a:gd name="connsiteY146" fmla="*/ 166401 h 2672762"/>
                <a:gd name="connsiteX147" fmla="*/ 1868429 w 2677922"/>
                <a:gd name="connsiteY147" fmla="*/ 281980 h 2672762"/>
                <a:gd name="connsiteX148" fmla="*/ 1887004 w 2677922"/>
                <a:gd name="connsiteY148" fmla="*/ 332030 h 2672762"/>
                <a:gd name="connsiteX149" fmla="*/ 1946857 w 2677922"/>
                <a:gd name="connsiteY149" fmla="*/ 365052 h 2672762"/>
                <a:gd name="connsiteX150" fmla="*/ 1986588 w 2677922"/>
                <a:gd name="connsiteY150" fmla="*/ 355765 h 2672762"/>
                <a:gd name="connsiteX151" fmla="*/ 2081528 w 2677922"/>
                <a:gd name="connsiteY151" fmla="*/ 267532 h 2672762"/>
                <a:gd name="connsiteX152" fmla="*/ 2151701 w 2677922"/>
                <a:gd name="connsiteY152" fmla="*/ 261857 h 2672762"/>
                <a:gd name="connsiteX153" fmla="*/ 2155312 w 2677922"/>
                <a:gd name="connsiteY153" fmla="*/ 264437 h 2672762"/>
                <a:gd name="connsiteX154" fmla="*/ 2177500 w 2677922"/>
                <a:gd name="connsiteY154" fmla="*/ 353701 h 2672762"/>
                <a:gd name="connsiteX155" fmla="*/ 2122290 w 2677922"/>
                <a:gd name="connsiteY155" fmla="*/ 456896 h 2672762"/>
                <a:gd name="connsiteX156" fmla="*/ 2126934 w 2677922"/>
                <a:gd name="connsiteY156" fmla="*/ 505914 h 2672762"/>
                <a:gd name="connsiteX157" fmla="*/ 2173372 w 2677922"/>
                <a:gd name="connsiteY157" fmla="*/ 551836 h 2672762"/>
                <a:gd name="connsiteX158" fmla="*/ 2219810 w 2677922"/>
                <a:gd name="connsiteY158" fmla="*/ 555964 h 2672762"/>
                <a:gd name="connsiteX159" fmla="*/ 2336937 w 2677922"/>
                <a:gd name="connsiteY159" fmla="*/ 494046 h 2672762"/>
                <a:gd name="connsiteX160" fmla="*/ 2400917 w 2677922"/>
                <a:gd name="connsiteY160" fmla="*/ 507462 h 2672762"/>
                <a:gd name="connsiteX161" fmla="*/ 2420525 w 2677922"/>
                <a:gd name="connsiteY161" fmla="*/ 533777 h 2672762"/>
                <a:gd name="connsiteX162" fmla="*/ 2415365 w 2677922"/>
                <a:gd name="connsiteY162" fmla="*/ 591566 h 2672762"/>
                <a:gd name="connsiteX163" fmla="*/ 2321973 w 2677922"/>
                <a:gd name="connsiteY163" fmla="*/ 692182 h 2672762"/>
                <a:gd name="connsiteX164" fmla="*/ 2313718 w 2677922"/>
                <a:gd name="connsiteY164" fmla="*/ 733460 h 2672762"/>
                <a:gd name="connsiteX165" fmla="*/ 2349320 w 2677922"/>
                <a:gd name="connsiteY165" fmla="*/ 795377 h 2672762"/>
                <a:gd name="connsiteX166" fmla="*/ 2394726 w 2677922"/>
                <a:gd name="connsiteY166" fmla="*/ 810341 h 2672762"/>
                <a:gd name="connsiteX167" fmla="*/ 2526816 w 2677922"/>
                <a:gd name="connsiteY167" fmla="*/ 780414 h 2672762"/>
                <a:gd name="connsiteX168" fmla="*/ 2575834 w 2677922"/>
                <a:gd name="connsiteY168" fmla="*/ 803117 h 2672762"/>
                <a:gd name="connsiteX169" fmla="*/ 2591313 w 2677922"/>
                <a:gd name="connsiteY169" fmla="*/ 838719 h 2672762"/>
                <a:gd name="connsiteX170" fmla="*/ 2570158 w 2677922"/>
                <a:gd name="connsiteY170" fmla="*/ 896509 h 2672762"/>
                <a:gd name="connsiteX171" fmla="*/ 2461287 w 2677922"/>
                <a:gd name="connsiteY171" fmla="*/ 964102 h 2672762"/>
                <a:gd name="connsiteX172" fmla="*/ 2438068 w 2677922"/>
                <a:gd name="connsiteY172" fmla="*/ 1014668 h 2672762"/>
                <a:gd name="connsiteX173" fmla="*/ 2454063 w 2677922"/>
                <a:gd name="connsiteY173" fmla="*/ 1073489 h 2672762"/>
                <a:gd name="connsiteX174" fmla="*/ 2492762 w 2677922"/>
                <a:gd name="connsiteY174" fmla="*/ 1100836 h 2672762"/>
                <a:gd name="connsiteX175" fmla="*/ 2628464 w 2677922"/>
                <a:gd name="connsiteY175" fmla="*/ 1105996 h 2672762"/>
                <a:gd name="connsiteX176" fmla="*/ 2672322 w 2677922"/>
                <a:gd name="connsiteY176" fmla="*/ 1140566 h 2672762"/>
                <a:gd name="connsiteX177" fmla="*/ 2677998 w 2677922"/>
                <a:gd name="connsiteY177" fmla="*/ 1182360 h 2672762"/>
                <a:gd name="connsiteX178" fmla="*/ 2644459 w 2677922"/>
                <a:gd name="connsiteY178" fmla="*/ 1229830 h 2672762"/>
                <a:gd name="connsiteX179" fmla="*/ 2522172 w 2677922"/>
                <a:gd name="connsiteY179" fmla="*/ 1267497 h 2672762"/>
                <a:gd name="connsiteX180" fmla="*/ 2483990 w 2677922"/>
                <a:gd name="connsiteY180" fmla="*/ 1315998 h 2672762"/>
                <a:gd name="connsiteX181" fmla="*/ 2486570 w 2677922"/>
                <a:gd name="connsiteY181" fmla="*/ 1379980 h 2672762"/>
                <a:gd name="connsiteX182" fmla="*/ 2512885 w 2677922"/>
                <a:gd name="connsiteY182" fmla="*/ 1407842 h 2672762"/>
                <a:gd name="connsiteX183" fmla="*/ 2641363 w 2677922"/>
                <a:gd name="connsiteY183" fmla="*/ 1447057 h 2672762"/>
                <a:gd name="connsiteX184" fmla="*/ 2677998 w 2677922"/>
                <a:gd name="connsiteY184" fmla="*/ 1498138 h 2672762"/>
                <a:gd name="connsiteX185" fmla="*/ 2677998 w 2677922"/>
                <a:gd name="connsiteY185" fmla="*/ 1507426 h 2672762"/>
                <a:gd name="connsiteX186" fmla="*/ 2611952 w 2677922"/>
                <a:gd name="connsiteY186" fmla="*/ 1572955 h 2672762"/>
                <a:gd name="connsiteX187" fmla="*/ 2490182 w 2677922"/>
                <a:gd name="connsiteY187" fmla="*/ 1576567 h 2672762"/>
                <a:gd name="connsiteX188" fmla="*/ 2457675 w 2677922"/>
                <a:gd name="connsiteY188" fmla="*/ 1596690 h 2672762"/>
                <a:gd name="connsiteX189" fmla="*/ 2437036 w 2677922"/>
                <a:gd name="connsiteY189" fmla="*/ 1673055 h 2672762"/>
                <a:gd name="connsiteX190" fmla="*/ 2457159 w 2677922"/>
                <a:gd name="connsiteY190" fmla="*/ 1710205 h 2672762"/>
                <a:gd name="connsiteX191" fmla="*/ 2564483 w 2677922"/>
                <a:gd name="connsiteY191" fmla="*/ 1777282 h 2672762"/>
                <a:gd name="connsiteX192" fmla="*/ 2588733 w 2677922"/>
                <a:gd name="connsiteY192" fmla="*/ 1845907 h 2672762"/>
                <a:gd name="connsiteX193" fmla="*/ 2571706 w 2677922"/>
                <a:gd name="connsiteY193" fmla="*/ 1880994 h 2672762"/>
                <a:gd name="connsiteX194" fmla="*/ 2538684 w 2677922"/>
                <a:gd name="connsiteY194" fmla="*/ 1897505 h 2672762"/>
                <a:gd name="connsiteX195" fmla="*/ 1338521 w 2677922"/>
                <a:gd name="connsiteY195" fmla="*/ 2312867 h 2672762"/>
                <a:gd name="connsiteX196" fmla="*/ 2316814 w 2677922"/>
                <a:gd name="connsiteY196" fmla="*/ 1335605 h 2672762"/>
                <a:gd name="connsiteX197" fmla="*/ 1340068 w 2677922"/>
                <a:gd name="connsiteY197" fmla="*/ 359376 h 2672762"/>
                <a:gd name="connsiteX198" fmla="*/ 361775 w 2677922"/>
                <a:gd name="connsiteY198" fmla="*/ 1331994 h 2672762"/>
                <a:gd name="connsiteX199" fmla="*/ 1338521 w 2677922"/>
                <a:gd name="connsiteY199" fmla="*/ 2312867 h 267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2677922" h="2672762">
                  <a:moveTo>
                    <a:pt x="2538684" y="1897505"/>
                  </a:moveTo>
                  <a:cubicBezTo>
                    <a:pt x="2511337" y="1891313"/>
                    <a:pt x="2483990" y="1885121"/>
                    <a:pt x="2456643" y="1879446"/>
                  </a:cubicBezTo>
                  <a:cubicBezTo>
                    <a:pt x="2434456" y="1874286"/>
                    <a:pt x="2411753" y="1869642"/>
                    <a:pt x="2389566" y="1863966"/>
                  </a:cubicBezTo>
                  <a:cubicBezTo>
                    <a:pt x="2375119" y="1860354"/>
                    <a:pt x="2363767" y="1864482"/>
                    <a:pt x="2354479" y="1874802"/>
                  </a:cubicBezTo>
                  <a:cubicBezTo>
                    <a:pt x="2335389" y="1896989"/>
                    <a:pt x="2320425" y="1922272"/>
                    <a:pt x="2312170" y="1950651"/>
                  </a:cubicBezTo>
                  <a:cubicBezTo>
                    <a:pt x="2308042" y="1964066"/>
                    <a:pt x="2314234" y="1973869"/>
                    <a:pt x="2322489" y="1983157"/>
                  </a:cubicBezTo>
                  <a:cubicBezTo>
                    <a:pt x="2352416" y="2015664"/>
                    <a:pt x="2382858" y="2048170"/>
                    <a:pt x="2412785" y="2080161"/>
                  </a:cubicBezTo>
                  <a:cubicBezTo>
                    <a:pt x="2435488" y="2104412"/>
                    <a:pt x="2436520" y="2118859"/>
                    <a:pt x="2418461" y="2146722"/>
                  </a:cubicBezTo>
                  <a:cubicBezTo>
                    <a:pt x="2417429" y="2148270"/>
                    <a:pt x="2416397" y="2150334"/>
                    <a:pt x="2414849" y="2151882"/>
                  </a:cubicBezTo>
                  <a:cubicBezTo>
                    <a:pt x="2380795" y="2197804"/>
                    <a:pt x="2365831" y="2198320"/>
                    <a:pt x="2324037" y="2174585"/>
                  </a:cubicBezTo>
                  <a:cubicBezTo>
                    <a:pt x="2289982" y="2154978"/>
                    <a:pt x="2253864" y="2137434"/>
                    <a:pt x="2219294" y="2118859"/>
                  </a:cubicBezTo>
                  <a:cubicBezTo>
                    <a:pt x="2204846" y="2111120"/>
                    <a:pt x="2191431" y="2111120"/>
                    <a:pt x="2178531" y="2120407"/>
                  </a:cubicBezTo>
                  <a:cubicBezTo>
                    <a:pt x="2157892" y="2134855"/>
                    <a:pt x="2140349" y="2152398"/>
                    <a:pt x="2125386" y="2172521"/>
                  </a:cubicBezTo>
                  <a:cubicBezTo>
                    <a:pt x="2114550" y="2186968"/>
                    <a:pt x="2114034" y="2201416"/>
                    <a:pt x="2122806" y="2217411"/>
                  </a:cubicBezTo>
                  <a:cubicBezTo>
                    <a:pt x="2143961" y="2256109"/>
                    <a:pt x="2164600" y="2295323"/>
                    <a:pt x="2184723" y="2334538"/>
                  </a:cubicBezTo>
                  <a:cubicBezTo>
                    <a:pt x="2198655" y="2361885"/>
                    <a:pt x="2196591" y="2374268"/>
                    <a:pt x="2174404" y="2395423"/>
                  </a:cubicBezTo>
                  <a:cubicBezTo>
                    <a:pt x="2170792" y="2398519"/>
                    <a:pt x="2167696" y="2402131"/>
                    <a:pt x="2164084" y="2404711"/>
                  </a:cubicBezTo>
                  <a:cubicBezTo>
                    <a:pt x="2131062" y="2428962"/>
                    <a:pt x="2114034" y="2440829"/>
                    <a:pt x="2075336" y="2401615"/>
                  </a:cubicBezTo>
                  <a:cubicBezTo>
                    <a:pt x="2047473" y="2373236"/>
                    <a:pt x="2017547" y="2347953"/>
                    <a:pt x="1988652" y="2320606"/>
                  </a:cubicBezTo>
                  <a:cubicBezTo>
                    <a:pt x="1975236" y="2307707"/>
                    <a:pt x="1960789" y="2305127"/>
                    <a:pt x="1944277" y="2311835"/>
                  </a:cubicBezTo>
                  <a:cubicBezTo>
                    <a:pt x="1922607" y="2320606"/>
                    <a:pt x="1901968" y="2331958"/>
                    <a:pt x="1883392" y="2346405"/>
                  </a:cubicBezTo>
                  <a:cubicBezTo>
                    <a:pt x="1867913" y="2358273"/>
                    <a:pt x="1863785" y="2373236"/>
                    <a:pt x="1868429" y="2391811"/>
                  </a:cubicBezTo>
                  <a:cubicBezTo>
                    <a:pt x="1879264" y="2436701"/>
                    <a:pt x="1889584" y="2482107"/>
                    <a:pt x="1899388" y="2526997"/>
                  </a:cubicBezTo>
                  <a:cubicBezTo>
                    <a:pt x="1903516" y="2546604"/>
                    <a:pt x="1896808" y="2561568"/>
                    <a:pt x="1879264" y="2571887"/>
                  </a:cubicBezTo>
                  <a:cubicBezTo>
                    <a:pt x="1867397" y="2579111"/>
                    <a:pt x="1854498" y="2584787"/>
                    <a:pt x="1841082" y="2588915"/>
                  </a:cubicBezTo>
                  <a:cubicBezTo>
                    <a:pt x="1813736" y="2597686"/>
                    <a:pt x="1798256" y="2592526"/>
                    <a:pt x="1782777" y="2568276"/>
                  </a:cubicBezTo>
                  <a:cubicBezTo>
                    <a:pt x="1760074" y="2532157"/>
                    <a:pt x="1736855" y="2496555"/>
                    <a:pt x="1715184" y="2459404"/>
                  </a:cubicBezTo>
                  <a:cubicBezTo>
                    <a:pt x="1703316" y="2439281"/>
                    <a:pt x="1687837" y="2431542"/>
                    <a:pt x="1664618" y="2435669"/>
                  </a:cubicBezTo>
                  <a:cubicBezTo>
                    <a:pt x="1646043" y="2439281"/>
                    <a:pt x="1627984" y="2443925"/>
                    <a:pt x="1610440" y="2450117"/>
                  </a:cubicBezTo>
                  <a:cubicBezTo>
                    <a:pt x="1586190" y="2458888"/>
                    <a:pt x="1578450" y="2469208"/>
                    <a:pt x="1577418" y="2495007"/>
                  </a:cubicBezTo>
                  <a:cubicBezTo>
                    <a:pt x="1575870" y="2535769"/>
                    <a:pt x="1574838" y="2576015"/>
                    <a:pt x="1573806" y="2616777"/>
                  </a:cubicBezTo>
                  <a:cubicBezTo>
                    <a:pt x="1572774" y="2653928"/>
                    <a:pt x="1563487" y="2665795"/>
                    <a:pt x="1526852" y="2672503"/>
                  </a:cubicBezTo>
                  <a:cubicBezTo>
                    <a:pt x="1517049" y="2674567"/>
                    <a:pt x="1507245" y="2675599"/>
                    <a:pt x="1497441" y="2676115"/>
                  </a:cubicBezTo>
                  <a:cubicBezTo>
                    <a:pt x="1473191" y="2677663"/>
                    <a:pt x="1457711" y="2667859"/>
                    <a:pt x="1449972" y="2644124"/>
                  </a:cubicBezTo>
                  <a:cubicBezTo>
                    <a:pt x="1436040" y="2600782"/>
                    <a:pt x="1422624" y="2557956"/>
                    <a:pt x="1410241" y="2514614"/>
                  </a:cubicBezTo>
                  <a:cubicBezTo>
                    <a:pt x="1404565" y="2495007"/>
                    <a:pt x="1392698" y="2485719"/>
                    <a:pt x="1373091" y="2482623"/>
                  </a:cubicBezTo>
                  <a:cubicBezTo>
                    <a:pt x="1350388" y="2479527"/>
                    <a:pt x="1327685" y="2479527"/>
                    <a:pt x="1304982" y="2483139"/>
                  </a:cubicBezTo>
                  <a:cubicBezTo>
                    <a:pt x="1287955" y="2485719"/>
                    <a:pt x="1277119" y="2494491"/>
                    <a:pt x="1271959" y="2511518"/>
                  </a:cubicBezTo>
                  <a:cubicBezTo>
                    <a:pt x="1260092" y="2552280"/>
                    <a:pt x="1247192" y="2593042"/>
                    <a:pt x="1234293" y="2633805"/>
                  </a:cubicBezTo>
                  <a:cubicBezTo>
                    <a:pt x="1222941" y="2670439"/>
                    <a:pt x="1208494" y="2679727"/>
                    <a:pt x="1170828" y="2674567"/>
                  </a:cubicBezTo>
                  <a:cubicBezTo>
                    <a:pt x="1114070" y="2666827"/>
                    <a:pt x="1107362" y="2659087"/>
                    <a:pt x="1106847" y="2602330"/>
                  </a:cubicBezTo>
                  <a:cubicBezTo>
                    <a:pt x="1106331" y="2565180"/>
                    <a:pt x="1104783" y="2528545"/>
                    <a:pt x="1103751" y="2491395"/>
                  </a:cubicBezTo>
                  <a:cubicBezTo>
                    <a:pt x="1103234" y="2474368"/>
                    <a:pt x="1096527" y="2460952"/>
                    <a:pt x="1080532" y="2454244"/>
                  </a:cubicBezTo>
                  <a:cubicBezTo>
                    <a:pt x="1056281" y="2443925"/>
                    <a:pt x="1031514" y="2436701"/>
                    <a:pt x="1005199" y="2435153"/>
                  </a:cubicBezTo>
                  <a:cubicBezTo>
                    <a:pt x="989203" y="2434121"/>
                    <a:pt x="977852" y="2440313"/>
                    <a:pt x="969080" y="2454244"/>
                  </a:cubicBezTo>
                  <a:cubicBezTo>
                    <a:pt x="946894" y="2491395"/>
                    <a:pt x="923159" y="2527513"/>
                    <a:pt x="900456" y="2564148"/>
                  </a:cubicBezTo>
                  <a:cubicBezTo>
                    <a:pt x="882396" y="2593042"/>
                    <a:pt x="868465" y="2598202"/>
                    <a:pt x="836474" y="2587367"/>
                  </a:cubicBezTo>
                  <a:cubicBezTo>
                    <a:pt x="834926" y="2586851"/>
                    <a:pt x="833379" y="2586335"/>
                    <a:pt x="831830" y="2585819"/>
                  </a:cubicBezTo>
                  <a:cubicBezTo>
                    <a:pt x="782297" y="2565696"/>
                    <a:pt x="772493" y="2554344"/>
                    <a:pt x="785392" y="2504810"/>
                  </a:cubicBezTo>
                  <a:cubicBezTo>
                    <a:pt x="795196" y="2467144"/>
                    <a:pt x="802420" y="2428962"/>
                    <a:pt x="811707" y="2390779"/>
                  </a:cubicBezTo>
                  <a:cubicBezTo>
                    <a:pt x="816351" y="2371172"/>
                    <a:pt x="811191" y="2356209"/>
                    <a:pt x="794680" y="2344341"/>
                  </a:cubicBezTo>
                  <a:cubicBezTo>
                    <a:pt x="777137" y="2331958"/>
                    <a:pt x="759078" y="2321122"/>
                    <a:pt x="739470" y="2312351"/>
                  </a:cubicBezTo>
                  <a:cubicBezTo>
                    <a:pt x="720895" y="2304095"/>
                    <a:pt x="704900" y="2307191"/>
                    <a:pt x="689421" y="2321638"/>
                  </a:cubicBezTo>
                  <a:cubicBezTo>
                    <a:pt x="658462" y="2351049"/>
                    <a:pt x="626988" y="2379944"/>
                    <a:pt x="596029" y="2408838"/>
                  </a:cubicBezTo>
                  <a:cubicBezTo>
                    <a:pt x="572810" y="2431026"/>
                    <a:pt x="557847" y="2432057"/>
                    <a:pt x="530500" y="2415030"/>
                  </a:cubicBezTo>
                  <a:cubicBezTo>
                    <a:pt x="527404" y="2412966"/>
                    <a:pt x="524308" y="2410902"/>
                    <a:pt x="521212" y="2408838"/>
                  </a:cubicBezTo>
                  <a:cubicBezTo>
                    <a:pt x="481482" y="2380460"/>
                    <a:pt x="477870" y="2365496"/>
                    <a:pt x="500573" y="2322670"/>
                  </a:cubicBezTo>
                  <a:cubicBezTo>
                    <a:pt x="519148" y="2287584"/>
                    <a:pt x="537207" y="2252497"/>
                    <a:pt x="556298" y="2217927"/>
                  </a:cubicBezTo>
                  <a:cubicBezTo>
                    <a:pt x="566102" y="2199868"/>
                    <a:pt x="564555" y="2184388"/>
                    <a:pt x="552171" y="2168909"/>
                  </a:cubicBezTo>
                  <a:cubicBezTo>
                    <a:pt x="538756" y="2151882"/>
                    <a:pt x="523276" y="2136402"/>
                    <a:pt x="505733" y="2122987"/>
                  </a:cubicBezTo>
                  <a:cubicBezTo>
                    <a:pt x="490254" y="2111120"/>
                    <a:pt x="474774" y="2110088"/>
                    <a:pt x="457747" y="2119375"/>
                  </a:cubicBezTo>
                  <a:cubicBezTo>
                    <a:pt x="419564" y="2140014"/>
                    <a:pt x="380866" y="2160653"/>
                    <a:pt x="341652" y="2180777"/>
                  </a:cubicBezTo>
                  <a:cubicBezTo>
                    <a:pt x="314305" y="2195224"/>
                    <a:pt x="298310" y="2191612"/>
                    <a:pt x="278187" y="2168909"/>
                  </a:cubicBezTo>
                  <a:cubicBezTo>
                    <a:pt x="276639" y="2167361"/>
                    <a:pt x="275607" y="2165813"/>
                    <a:pt x="274059" y="2164265"/>
                  </a:cubicBezTo>
                  <a:cubicBezTo>
                    <a:pt x="238456" y="2122987"/>
                    <a:pt x="238972" y="2108540"/>
                    <a:pt x="276639" y="2069325"/>
                  </a:cubicBezTo>
                  <a:cubicBezTo>
                    <a:pt x="302954" y="2041463"/>
                    <a:pt x="327721" y="2013084"/>
                    <a:pt x="354551" y="1986253"/>
                  </a:cubicBezTo>
                  <a:cubicBezTo>
                    <a:pt x="367967" y="1972322"/>
                    <a:pt x="370547" y="1957874"/>
                    <a:pt x="363839" y="1940847"/>
                  </a:cubicBezTo>
                  <a:cubicBezTo>
                    <a:pt x="355067" y="1918660"/>
                    <a:pt x="342684" y="1898021"/>
                    <a:pt x="328237" y="1878930"/>
                  </a:cubicBezTo>
                  <a:cubicBezTo>
                    <a:pt x="316369" y="1863450"/>
                    <a:pt x="300374" y="1861902"/>
                    <a:pt x="283347" y="1866030"/>
                  </a:cubicBezTo>
                  <a:cubicBezTo>
                    <a:pt x="245680" y="1874802"/>
                    <a:pt x="208530" y="1883573"/>
                    <a:pt x="170864" y="1891829"/>
                  </a:cubicBezTo>
                  <a:cubicBezTo>
                    <a:pt x="165704" y="1892861"/>
                    <a:pt x="160544" y="1894409"/>
                    <a:pt x="155900" y="1895441"/>
                  </a:cubicBezTo>
                  <a:cubicBezTo>
                    <a:pt x="127521" y="1900601"/>
                    <a:pt x="113074" y="1893893"/>
                    <a:pt x="100175" y="1868094"/>
                  </a:cubicBezTo>
                  <a:cubicBezTo>
                    <a:pt x="95531" y="1858291"/>
                    <a:pt x="90887" y="1848487"/>
                    <a:pt x="87275" y="1838168"/>
                  </a:cubicBezTo>
                  <a:cubicBezTo>
                    <a:pt x="77988" y="1810821"/>
                    <a:pt x="83147" y="1795341"/>
                    <a:pt x="107915" y="1779862"/>
                  </a:cubicBezTo>
                  <a:cubicBezTo>
                    <a:pt x="143001" y="1757675"/>
                    <a:pt x="178603" y="1735488"/>
                    <a:pt x="213690" y="1713817"/>
                  </a:cubicBezTo>
                  <a:cubicBezTo>
                    <a:pt x="241552" y="1696274"/>
                    <a:pt x="245680" y="1686470"/>
                    <a:pt x="238972" y="1654480"/>
                  </a:cubicBezTo>
                  <a:cubicBezTo>
                    <a:pt x="234845" y="1636420"/>
                    <a:pt x="230201" y="1617845"/>
                    <a:pt x="222977" y="1600818"/>
                  </a:cubicBezTo>
                  <a:cubicBezTo>
                    <a:pt x="215753" y="1583791"/>
                    <a:pt x="203370" y="1575535"/>
                    <a:pt x="184279" y="1575019"/>
                  </a:cubicBezTo>
                  <a:cubicBezTo>
                    <a:pt x="142485" y="1574503"/>
                    <a:pt x="101207" y="1572955"/>
                    <a:pt x="59413" y="1571407"/>
                  </a:cubicBezTo>
                  <a:cubicBezTo>
                    <a:pt x="21746" y="1570375"/>
                    <a:pt x="10395" y="1560572"/>
                    <a:pt x="3687" y="1524453"/>
                  </a:cubicBezTo>
                  <a:cubicBezTo>
                    <a:pt x="3171" y="1520841"/>
                    <a:pt x="2139" y="1517230"/>
                    <a:pt x="1623" y="1513618"/>
                  </a:cubicBezTo>
                  <a:cubicBezTo>
                    <a:pt x="-4053" y="1467696"/>
                    <a:pt x="3687" y="1455828"/>
                    <a:pt x="48577" y="1442413"/>
                  </a:cubicBezTo>
                  <a:cubicBezTo>
                    <a:pt x="85727" y="1431061"/>
                    <a:pt x="122877" y="1418678"/>
                    <a:pt x="160544" y="1408358"/>
                  </a:cubicBezTo>
                  <a:cubicBezTo>
                    <a:pt x="181183" y="1402683"/>
                    <a:pt x="192018" y="1390815"/>
                    <a:pt x="194083" y="1370692"/>
                  </a:cubicBezTo>
                  <a:cubicBezTo>
                    <a:pt x="196147" y="1346957"/>
                    <a:pt x="197178" y="1322706"/>
                    <a:pt x="192534" y="1298971"/>
                  </a:cubicBezTo>
                  <a:cubicBezTo>
                    <a:pt x="189954" y="1283492"/>
                    <a:pt x="181183" y="1274204"/>
                    <a:pt x="166220" y="1269560"/>
                  </a:cubicBezTo>
                  <a:cubicBezTo>
                    <a:pt x="126490" y="1257693"/>
                    <a:pt x="86759" y="1245310"/>
                    <a:pt x="47029" y="1232926"/>
                  </a:cubicBezTo>
                  <a:cubicBezTo>
                    <a:pt x="3687" y="1219511"/>
                    <a:pt x="-957" y="1212287"/>
                    <a:pt x="1623" y="1166881"/>
                  </a:cubicBezTo>
                  <a:cubicBezTo>
                    <a:pt x="2139" y="1157593"/>
                    <a:pt x="4203" y="1148306"/>
                    <a:pt x="6267" y="1139534"/>
                  </a:cubicBezTo>
                  <a:cubicBezTo>
                    <a:pt x="12459" y="1116831"/>
                    <a:pt x="25358" y="1106512"/>
                    <a:pt x="49093" y="1105480"/>
                  </a:cubicBezTo>
                  <a:cubicBezTo>
                    <a:pt x="87791" y="1103932"/>
                    <a:pt x="125974" y="1102900"/>
                    <a:pt x="164672" y="1101868"/>
                  </a:cubicBezTo>
                  <a:cubicBezTo>
                    <a:pt x="170348" y="1101868"/>
                    <a:pt x="176023" y="1101352"/>
                    <a:pt x="181699" y="1101352"/>
                  </a:cubicBezTo>
                  <a:cubicBezTo>
                    <a:pt x="207498" y="1102384"/>
                    <a:pt x="220913" y="1087936"/>
                    <a:pt x="227621" y="1065233"/>
                  </a:cubicBezTo>
                  <a:cubicBezTo>
                    <a:pt x="232781" y="1048206"/>
                    <a:pt x="237425" y="1031179"/>
                    <a:pt x="241036" y="1014152"/>
                  </a:cubicBezTo>
                  <a:cubicBezTo>
                    <a:pt x="245680" y="990417"/>
                    <a:pt x="240005" y="979065"/>
                    <a:pt x="219366" y="965650"/>
                  </a:cubicBezTo>
                  <a:cubicBezTo>
                    <a:pt x="184279" y="943463"/>
                    <a:pt x="148676" y="921276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210042" y="-3872"/>
                    <a:pt x="1222426" y="1804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2"/>
                    <a:pt x="2498437" y="942947"/>
                    <a:pt x="2461287" y="964102"/>
                  </a:cubicBezTo>
                  <a:cubicBezTo>
                    <a:pt x="2440132" y="976485"/>
                    <a:pt x="2434456" y="992997"/>
                    <a:pt x="2438068" y="1014668"/>
                  </a:cubicBezTo>
                  <a:cubicBezTo>
                    <a:pt x="2441164" y="1034791"/>
                    <a:pt x="2446840" y="1054398"/>
                    <a:pt x="2454063" y="1073489"/>
                  </a:cubicBezTo>
                  <a:cubicBezTo>
                    <a:pt x="2460771" y="1091032"/>
                    <a:pt x="2472638" y="1100320"/>
                    <a:pt x="2492762" y="1100836"/>
                  </a:cubicBezTo>
                  <a:cubicBezTo>
                    <a:pt x="2538168" y="1101352"/>
                    <a:pt x="2583058" y="1104448"/>
                    <a:pt x="2628464" y="1105996"/>
                  </a:cubicBezTo>
                  <a:cubicBezTo>
                    <a:pt x="2653230" y="1107028"/>
                    <a:pt x="2665614" y="1116831"/>
                    <a:pt x="2672322" y="1140566"/>
                  </a:cubicBezTo>
                  <a:cubicBezTo>
                    <a:pt x="2676449" y="1153982"/>
                    <a:pt x="2677998" y="1167913"/>
                    <a:pt x="2677998" y="1182360"/>
                  </a:cubicBezTo>
                  <a:cubicBezTo>
                    <a:pt x="2677998" y="1210223"/>
                    <a:pt x="2670258" y="1221575"/>
                    <a:pt x="2644459" y="1229830"/>
                  </a:cubicBezTo>
                  <a:cubicBezTo>
                    <a:pt x="2603697" y="1242730"/>
                    <a:pt x="2562934" y="1255113"/>
                    <a:pt x="2522172" y="1267497"/>
                  </a:cubicBezTo>
                  <a:cubicBezTo>
                    <a:pt x="2492762" y="1276268"/>
                    <a:pt x="2485022" y="1285556"/>
                    <a:pt x="2483990" y="1315998"/>
                  </a:cubicBezTo>
                  <a:cubicBezTo>
                    <a:pt x="2483474" y="1337153"/>
                    <a:pt x="2481926" y="1358824"/>
                    <a:pt x="2486570" y="1379980"/>
                  </a:cubicBezTo>
                  <a:cubicBezTo>
                    <a:pt x="2489666" y="1394427"/>
                    <a:pt x="2498437" y="1403199"/>
                    <a:pt x="2512885" y="1407842"/>
                  </a:cubicBezTo>
                  <a:cubicBezTo>
                    <a:pt x="2555711" y="1420742"/>
                    <a:pt x="2598537" y="1433641"/>
                    <a:pt x="2641363" y="1447057"/>
                  </a:cubicBezTo>
                  <a:cubicBezTo>
                    <a:pt x="2671290" y="1456344"/>
                    <a:pt x="2678514" y="1466664"/>
                    <a:pt x="2677998" y="1498138"/>
                  </a:cubicBezTo>
                  <a:cubicBezTo>
                    <a:pt x="2677998" y="1501234"/>
                    <a:pt x="2677998" y="1504330"/>
                    <a:pt x="2677998" y="1507426"/>
                  </a:cubicBezTo>
                  <a:cubicBezTo>
                    <a:pt x="2675934" y="1555928"/>
                    <a:pt x="2660454" y="1571407"/>
                    <a:pt x="2611952" y="1572955"/>
                  </a:cubicBezTo>
                  <a:cubicBezTo>
                    <a:pt x="2571190" y="1573987"/>
                    <a:pt x="2530944" y="1576051"/>
                    <a:pt x="2490182" y="1576567"/>
                  </a:cubicBezTo>
                  <a:cubicBezTo>
                    <a:pt x="2474702" y="1577083"/>
                    <a:pt x="2463867" y="1583791"/>
                    <a:pt x="2457675" y="1596690"/>
                  </a:cubicBezTo>
                  <a:cubicBezTo>
                    <a:pt x="2446324" y="1620941"/>
                    <a:pt x="2439100" y="1646224"/>
                    <a:pt x="2437036" y="1673055"/>
                  </a:cubicBezTo>
                  <a:cubicBezTo>
                    <a:pt x="2435488" y="1690082"/>
                    <a:pt x="2442712" y="1701434"/>
                    <a:pt x="2457159" y="1710205"/>
                  </a:cubicBezTo>
                  <a:cubicBezTo>
                    <a:pt x="2493278" y="1732392"/>
                    <a:pt x="2528880" y="1754579"/>
                    <a:pt x="2564483" y="1777282"/>
                  </a:cubicBezTo>
                  <a:cubicBezTo>
                    <a:pt x="2596989" y="1797405"/>
                    <a:pt x="2601117" y="1809789"/>
                    <a:pt x="2588733" y="1845907"/>
                  </a:cubicBezTo>
                  <a:cubicBezTo>
                    <a:pt x="2584606" y="1858291"/>
                    <a:pt x="2578930" y="1870158"/>
                    <a:pt x="2571706" y="1880994"/>
                  </a:cubicBezTo>
                  <a:cubicBezTo>
                    <a:pt x="2564998" y="1890797"/>
                    <a:pt x="2554163" y="1897505"/>
                    <a:pt x="2538684" y="1897505"/>
                  </a:cubicBezTo>
                  <a:close/>
                  <a:moveTo>
                    <a:pt x="1338521" y="2312867"/>
                  </a:moveTo>
                  <a:cubicBezTo>
                    <a:pt x="1869461" y="2314931"/>
                    <a:pt x="2317329" y="1887701"/>
                    <a:pt x="2316814" y="1335605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ubicBezTo>
                    <a:pt x="796228" y="358860"/>
                    <a:pt x="363839" y="794861"/>
                    <a:pt x="361775" y="1331994"/>
                  </a:cubicBezTo>
                  <a:cubicBezTo>
                    <a:pt x="359711" y="1882026"/>
                    <a:pt x="806032" y="2314415"/>
                    <a:pt x="1338521" y="2312867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31429830-A1B2-46C6-8E1F-3CDD87BDE661}"/>
                </a:ext>
              </a:extLst>
            </p:cNvPr>
            <p:cNvSpPr/>
            <p:nvPr/>
          </p:nvSpPr>
          <p:spPr>
            <a:xfrm>
              <a:off x="7628244" y="2084297"/>
              <a:ext cx="1757326" cy="1752551"/>
            </a:xfrm>
            <a:custGeom>
              <a:avLst/>
              <a:gdLst>
                <a:gd name="connsiteX0" fmla="*/ 30 w 1898796"/>
                <a:gd name="connsiteY0" fmla="*/ 947852 h 1893636"/>
                <a:gd name="connsiteX1" fmla="*/ 950461 w 1898796"/>
                <a:gd name="connsiteY1" fmla="*/ 2 h 1893636"/>
                <a:gd name="connsiteX2" fmla="*/ 1898827 w 1898796"/>
                <a:gd name="connsiteY2" fmla="*/ 950948 h 1893636"/>
                <a:gd name="connsiteX3" fmla="*/ 946849 w 1898796"/>
                <a:gd name="connsiteY3" fmla="*/ 1898283 h 1893636"/>
                <a:gd name="connsiteX4" fmla="*/ 30 w 1898796"/>
                <a:gd name="connsiteY4" fmla="*/ 947852 h 1893636"/>
                <a:gd name="connsiteX5" fmla="*/ 1187811 w 1898796"/>
                <a:gd name="connsiteY5" fmla="*/ 949916 h 1893636"/>
                <a:gd name="connsiteX6" fmla="*/ 949429 w 1898796"/>
                <a:gd name="connsiteY6" fmla="*/ 710503 h 1893636"/>
                <a:gd name="connsiteX7" fmla="*/ 710532 w 1898796"/>
                <a:gd name="connsiteY7" fmla="*/ 948368 h 1893636"/>
                <a:gd name="connsiteX8" fmla="*/ 948397 w 1898796"/>
                <a:gd name="connsiteY8" fmla="*/ 1188298 h 1893636"/>
                <a:gd name="connsiteX9" fmla="*/ 1187811 w 1898796"/>
                <a:gd name="connsiteY9" fmla="*/ 949916 h 189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796" h="1893636">
                  <a:moveTo>
                    <a:pt x="30" y="947852"/>
                  </a:moveTo>
                  <a:cubicBezTo>
                    <a:pt x="-3065" y="428263"/>
                    <a:pt x="426228" y="-1030"/>
                    <a:pt x="950461" y="2"/>
                  </a:cubicBezTo>
                  <a:cubicBezTo>
                    <a:pt x="1472114" y="1034"/>
                    <a:pt x="1899859" y="427747"/>
                    <a:pt x="1898827" y="950948"/>
                  </a:cubicBezTo>
                  <a:cubicBezTo>
                    <a:pt x="1897795" y="1468473"/>
                    <a:pt x="1477790" y="1899315"/>
                    <a:pt x="946849" y="1898283"/>
                  </a:cubicBezTo>
                  <a:cubicBezTo>
                    <a:pt x="411781" y="1896735"/>
                    <a:pt x="-4097" y="1460218"/>
                    <a:pt x="30" y="947852"/>
                  </a:cubicBezTo>
                  <a:close/>
                  <a:moveTo>
                    <a:pt x="1187811" y="949916"/>
                  </a:moveTo>
                  <a:cubicBezTo>
                    <a:pt x="1188327" y="817310"/>
                    <a:pt x="1084099" y="710503"/>
                    <a:pt x="949429" y="710503"/>
                  </a:cubicBezTo>
                  <a:cubicBezTo>
                    <a:pt x="805987" y="710503"/>
                    <a:pt x="710015" y="828146"/>
                    <a:pt x="710532" y="948368"/>
                  </a:cubicBezTo>
                  <a:cubicBezTo>
                    <a:pt x="711048" y="1081490"/>
                    <a:pt x="815791" y="1188298"/>
                    <a:pt x="948397" y="1188298"/>
                  </a:cubicBezTo>
                  <a:cubicBezTo>
                    <a:pt x="1081003" y="1188298"/>
                    <a:pt x="1187294" y="1083038"/>
                    <a:pt x="1187811" y="94991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4A5EFBF7-A8A4-4D6E-8808-92696D9AC638}"/>
              </a:ext>
            </a:extLst>
          </p:cNvPr>
          <p:cNvGrpSpPr/>
          <p:nvPr userDrawn="1"/>
        </p:nvGrpSpPr>
        <p:grpSpPr>
          <a:xfrm rot="6679697" flipV="1">
            <a:off x="2514190" y="4250744"/>
            <a:ext cx="709209" cy="493240"/>
            <a:chOff x="5405974" y="1533288"/>
            <a:chExt cx="611040" cy="424965"/>
          </a:xfrm>
        </p:grpSpPr>
        <p:sp>
          <p:nvSpPr>
            <p:cNvPr id="27" name="Trapezoid 26">
              <a:extLst>
                <a:ext uri="{FF2B5EF4-FFF2-40B4-BE49-F238E27FC236}">
                  <a16:creationId xmlns:a16="http://schemas.microsoft.com/office/drawing/2014/main" xmlns="" id="{F604488B-1EF4-42B1-A6B5-7312ADA6A9C3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Trapezoid 27">
              <a:extLst>
                <a:ext uri="{FF2B5EF4-FFF2-40B4-BE49-F238E27FC236}">
                  <a16:creationId xmlns:a16="http://schemas.microsoft.com/office/drawing/2014/main" xmlns="" id="{D7D307F1-17F2-4B95-9A10-54A9B7C0CFD4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rapezoid 28">
              <a:extLst>
                <a:ext uri="{FF2B5EF4-FFF2-40B4-BE49-F238E27FC236}">
                  <a16:creationId xmlns:a16="http://schemas.microsoft.com/office/drawing/2014/main" xmlns="" id="{1B2CFD6B-D5DB-4797-A1E8-D6713BECCF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rapezoid 29">
              <a:extLst>
                <a:ext uri="{FF2B5EF4-FFF2-40B4-BE49-F238E27FC236}">
                  <a16:creationId xmlns:a16="http://schemas.microsoft.com/office/drawing/2014/main" xmlns="" id="{240F08C5-AEE4-4DA8-B595-DFD5AAB6DE0D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rapezoid 30">
              <a:extLst>
                <a:ext uri="{FF2B5EF4-FFF2-40B4-BE49-F238E27FC236}">
                  <a16:creationId xmlns:a16="http://schemas.microsoft.com/office/drawing/2014/main" xmlns="" id="{FB146A5D-87C6-47F6-BF4F-3E2D584E5F89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6A379968-FE4C-4380-9AD8-FCC2F2902ED8}"/>
              </a:ext>
            </a:extLst>
          </p:cNvPr>
          <p:cNvGrpSpPr/>
          <p:nvPr userDrawn="1"/>
        </p:nvGrpSpPr>
        <p:grpSpPr>
          <a:xfrm rot="2246763">
            <a:off x="1974127" y="1362251"/>
            <a:ext cx="2028524" cy="1778017"/>
            <a:chOff x="2753518" y="2997140"/>
            <a:chExt cx="2028524" cy="1778017"/>
          </a:xfrm>
          <a:solidFill>
            <a:schemeClr val="bg1">
              <a:alpha val="5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CED8DA23-991A-4F5A-84D7-7BDAEC9B967B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F7272C85-BFE8-4E25-B0D2-727926AA6B5E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xmlns="" id="{1324B715-E1E3-414A-B516-E282A0E568CA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xmlns="" id="{8505C034-B686-4751-AF7C-F1443083293B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932CE2BE-5153-4691-A210-F5CEED8B7852}"/>
                </a:ext>
              </a:extLst>
            </p:cNvPr>
            <p:cNvSpPr/>
            <p:nvPr/>
          </p:nvSpPr>
          <p:spPr>
            <a:xfrm>
              <a:off x="3308806" y="2997140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ECD3404-3EA6-420D-8DBC-6D3A595FBFA2}"/>
              </a:ext>
            </a:extLst>
          </p:cNvPr>
          <p:cNvGrpSpPr/>
          <p:nvPr userDrawn="1"/>
        </p:nvGrpSpPr>
        <p:grpSpPr>
          <a:xfrm>
            <a:off x="0" y="2766599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18ECA3BD-4287-4CAB-8CFB-CC4BBC008582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B404465C-B632-42F2-8273-BA2C7FFDA7A2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xmlns="" id="{100150D0-F178-431E-B2C4-A43288E12324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xmlns="" id="{5E443C86-7937-4604-892A-31CBB4C3B253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33011AC2-F2FD-44CD-BF51-A2C7AB4FB7F5}"/>
              </a:ext>
            </a:extLst>
          </p:cNvPr>
          <p:cNvSpPr/>
          <p:nvPr userDrawn="1"/>
        </p:nvSpPr>
        <p:spPr>
          <a:xfrm>
            <a:off x="3140906" y="3608100"/>
            <a:ext cx="623915" cy="635123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A795D01C-5E4D-42EF-81C8-036347FC14D7}"/>
              </a:ext>
            </a:extLst>
          </p:cNvPr>
          <p:cNvSpPr/>
          <p:nvPr userDrawn="1"/>
        </p:nvSpPr>
        <p:spPr>
          <a:xfrm rot="2246763">
            <a:off x="103562" y="2021654"/>
            <a:ext cx="1218879" cy="1218879"/>
          </a:xfrm>
          <a:custGeom>
            <a:avLst/>
            <a:gdLst>
              <a:gd name="connsiteX0" fmla="*/ 894776 w 1774962"/>
              <a:gd name="connsiteY0" fmla="*/ 1775736 h 1774962"/>
              <a:gd name="connsiteX1" fmla="*/ 852466 w 1774962"/>
              <a:gd name="connsiteY1" fmla="*/ 1775736 h 1774962"/>
              <a:gd name="connsiteX2" fmla="*/ 839567 w 1774962"/>
              <a:gd name="connsiteY2" fmla="*/ 1764901 h 1774962"/>
              <a:gd name="connsiteX3" fmla="*/ 819960 w 1774962"/>
              <a:gd name="connsiteY3" fmla="*/ 1666349 h 1774962"/>
              <a:gd name="connsiteX4" fmla="*/ 822024 w 1774962"/>
              <a:gd name="connsiteY4" fmla="*/ 1636938 h 1774962"/>
              <a:gd name="connsiteX5" fmla="*/ 811704 w 1774962"/>
              <a:gd name="connsiteY5" fmla="*/ 1623523 h 1774962"/>
              <a:gd name="connsiteX6" fmla="*/ 695093 w 1774962"/>
              <a:gd name="connsiteY6" fmla="*/ 1601852 h 1774962"/>
              <a:gd name="connsiteX7" fmla="*/ 680130 w 1774962"/>
              <a:gd name="connsiteY7" fmla="*/ 1610623 h 1774962"/>
              <a:gd name="connsiteX8" fmla="*/ 615116 w 1774962"/>
              <a:gd name="connsiteY8" fmla="*/ 1727234 h 1774962"/>
              <a:gd name="connsiteX9" fmla="*/ 603765 w 1774962"/>
              <a:gd name="connsiteY9" fmla="*/ 1730330 h 1774962"/>
              <a:gd name="connsiteX10" fmla="*/ 512953 w 1774962"/>
              <a:gd name="connsiteY10" fmla="*/ 1694212 h 1774962"/>
              <a:gd name="connsiteX11" fmla="*/ 507277 w 1774962"/>
              <a:gd name="connsiteY11" fmla="*/ 1681828 h 1774962"/>
              <a:gd name="connsiteX12" fmla="*/ 527400 w 1774962"/>
              <a:gd name="connsiteY12" fmla="*/ 1583277 h 1774962"/>
              <a:gd name="connsiteX13" fmla="*/ 541848 w 1774962"/>
              <a:gd name="connsiteY13" fmla="*/ 1552834 h 1774962"/>
              <a:gd name="connsiteX14" fmla="*/ 537720 w 1774962"/>
              <a:gd name="connsiteY14" fmla="*/ 1539418 h 1774962"/>
              <a:gd name="connsiteX15" fmla="*/ 435041 w 1774962"/>
              <a:gd name="connsiteY15" fmla="*/ 1472857 h 1774962"/>
              <a:gd name="connsiteX16" fmla="*/ 420593 w 1774962"/>
              <a:gd name="connsiteY16" fmla="*/ 1474921 h 1774962"/>
              <a:gd name="connsiteX17" fmla="*/ 315334 w 1774962"/>
              <a:gd name="connsiteY17" fmla="*/ 1559026 h 1774962"/>
              <a:gd name="connsiteX18" fmla="*/ 302950 w 1774962"/>
              <a:gd name="connsiteY18" fmla="*/ 1557478 h 1774962"/>
              <a:gd name="connsiteX19" fmla="*/ 233809 w 1774962"/>
              <a:gd name="connsiteY19" fmla="*/ 1490401 h 1774962"/>
              <a:gd name="connsiteX20" fmla="*/ 232777 w 1774962"/>
              <a:gd name="connsiteY20" fmla="*/ 1476985 h 1774962"/>
              <a:gd name="connsiteX21" fmla="*/ 289019 w 1774962"/>
              <a:gd name="connsiteY21" fmla="*/ 1393397 h 1774962"/>
              <a:gd name="connsiteX22" fmla="*/ 312754 w 1774962"/>
              <a:gd name="connsiteY22" fmla="*/ 1371726 h 1774962"/>
              <a:gd name="connsiteX23" fmla="*/ 314818 w 1774962"/>
              <a:gd name="connsiteY23" fmla="*/ 1355731 h 1774962"/>
              <a:gd name="connsiteX24" fmla="*/ 246193 w 1774962"/>
              <a:gd name="connsiteY24" fmla="*/ 1255631 h 1774962"/>
              <a:gd name="connsiteX25" fmla="*/ 230713 w 1774962"/>
              <a:gd name="connsiteY25" fmla="*/ 1253051 h 1774962"/>
              <a:gd name="connsiteX26" fmla="*/ 102751 w 1774962"/>
              <a:gd name="connsiteY26" fmla="*/ 1289685 h 1774962"/>
              <a:gd name="connsiteX27" fmla="*/ 91916 w 1774962"/>
              <a:gd name="connsiteY27" fmla="*/ 1282978 h 1774962"/>
              <a:gd name="connsiteX28" fmla="*/ 53733 w 1774962"/>
              <a:gd name="connsiteY28" fmla="*/ 1194230 h 1774962"/>
              <a:gd name="connsiteX29" fmla="*/ 58377 w 1774962"/>
              <a:gd name="connsiteY29" fmla="*/ 1181330 h 1774962"/>
              <a:gd name="connsiteX30" fmla="*/ 142481 w 1774962"/>
              <a:gd name="connsiteY30" fmla="*/ 1125605 h 1774962"/>
              <a:gd name="connsiteX31" fmla="*/ 173956 w 1774962"/>
              <a:gd name="connsiteY31" fmla="*/ 1114253 h 1774962"/>
              <a:gd name="connsiteX32" fmla="*/ 180664 w 1774962"/>
              <a:gd name="connsiteY32" fmla="*/ 1101870 h 1774962"/>
              <a:gd name="connsiteX33" fmla="*/ 154865 w 1774962"/>
              <a:gd name="connsiteY33" fmla="*/ 981131 h 1774962"/>
              <a:gd name="connsiteX34" fmla="*/ 144029 w 1774962"/>
              <a:gd name="connsiteY34" fmla="*/ 973391 h 1774962"/>
              <a:gd name="connsiteX35" fmla="*/ 10391 w 1774962"/>
              <a:gd name="connsiteY35" fmla="*/ 958428 h 1774962"/>
              <a:gd name="connsiteX36" fmla="*/ 2135 w 1774962"/>
              <a:gd name="connsiteY36" fmla="*/ 948624 h 1774962"/>
              <a:gd name="connsiteX37" fmla="*/ 588 w 1774962"/>
              <a:gd name="connsiteY37" fmla="*/ 850589 h 1774962"/>
              <a:gd name="connsiteX38" fmla="*/ 10391 w 1774962"/>
              <a:gd name="connsiteY38" fmla="*/ 840785 h 1774962"/>
              <a:gd name="connsiteX39" fmla="*/ 110491 w 1774962"/>
              <a:gd name="connsiteY39" fmla="*/ 820662 h 1774962"/>
              <a:gd name="connsiteX40" fmla="*/ 139901 w 1774962"/>
              <a:gd name="connsiteY40" fmla="*/ 822726 h 1774962"/>
              <a:gd name="connsiteX41" fmla="*/ 153317 w 1774962"/>
              <a:gd name="connsiteY41" fmla="*/ 811890 h 1774962"/>
              <a:gd name="connsiteX42" fmla="*/ 174472 w 1774962"/>
              <a:gd name="connsiteY42" fmla="*/ 696827 h 1774962"/>
              <a:gd name="connsiteX43" fmla="*/ 164152 w 1774962"/>
              <a:gd name="connsiteY43" fmla="*/ 680316 h 1774962"/>
              <a:gd name="connsiteX44" fmla="*/ 49090 w 1774962"/>
              <a:gd name="connsiteY44" fmla="*/ 615819 h 1774962"/>
              <a:gd name="connsiteX45" fmla="*/ 45993 w 1774962"/>
              <a:gd name="connsiteY45" fmla="*/ 606015 h 1774962"/>
              <a:gd name="connsiteX46" fmla="*/ 82628 w 1774962"/>
              <a:gd name="connsiteY46" fmla="*/ 513655 h 1774962"/>
              <a:gd name="connsiteX47" fmla="*/ 93979 w 1774962"/>
              <a:gd name="connsiteY47" fmla="*/ 508496 h 1774962"/>
              <a:gd name="connsiteX48" fmla="*/ 224006 w 1774962"/>
              <a:gd name="connsiteY48" fmla="*/ 543066 h 1774962"/>
              <a:gd name="connsiteX49" fmla="*/ 236905 w 1774962"/>
              <a:gd name="connsiteY49" fmla="*/ 538938 h 1774962"/>
              <a:gd name="connsiteX50" fmla="*/ 302434 w 1774962"/>
              <a:gd name="connsiteY50" fmla="*/ 437291 h 1774962"/>
              <a:gd name="connsiteX51" fmla="*/ 302950 w 1774962"/>
              <a:gd name="connsiteY51" fmla="*/ 423359 h 1774962"/>
              <a:gd name="connsiteX52" fmla="*/ 238453 w 1774962"/>
              <a:gd name="connsiteY52" fmla="*/ 346995 h 1774962"/>
              <a:gd name="connsiteX53" fmla="*/ 228650 w 1774962"/>
              <a:gd name="connsiteY53" fmla="*/ 333063 h 1774962"/>
              <a:gd name="connsiteX54" fmla="*/ 230713 w 1774962"/>
              <a:gd name="connsiteY54" fmla="*/ 290237 h 1774962"/>
              <a:gd name="connsiteX55" fmla="*/ 283859 w 1774962"/>
              <a:gd name="connsiteY55" fmla="*/ 236060 h 1774962"/>
              <a:gd name="connsiteX56" fmla="*/ 300370 w 1774962"/>
              <a:gd name="connsiteY56" fmla="*/ 234512 h 1774962"/>
              <a:gd name="connsiteX57" fmla="*/ 380863 w 1774962"/>
              <a:gd name="connsiteY57" fmla="*/ 288173 h 1774962"/>
              <a:gd name="connsiteX58" fmla="*/ 403050 w 1774962"/>
              <a:gd name="connsiteY58" fmla="*/ 311392 h 1774962"/>
              <a:gd name="connsiteX59" fmla="*/ 422141 w 1774962"/>
              <a:gd name="connsiteY59" fmla="*/ 313972 h 1774962"/>
              <a:gd name="connsiteX60" fmla="*/ 519661 w 1774962"/>
              <a:gd name="connsiteY60" fmla="*/ 246895 h 1774962"/>
              <a:gd name="connsiteX61" fmla="*/ 524820 w 1774962"/>
              <a:gd name="connsiteY61" fmla="*/ 233996 h 1774962"/>
              <a:gd name="connsiteX62" fmla="*/ 492314 w 1774962"/>
              <a:gd name="connsiteY62" fmla="*/ 127704 h 1774962"/>
              <a:gd name="connsiteX63" fmla="*/ 514501 w 1774962"/>
              <a:gd name="connsiteY63" fmla="*/ 82298 h 1774962"/>
              <a:gd name="connsiteX64" fmla="*/ 578482 w 1774962"/>
              <a:gd name="connsiteY64" fmla="*/ 55468 h 1774962"/>
              <a:gd name="connsiteX65" fmla="*/ 595509 w 1774962"/>
              <a:gd name="connsiteY65" fmla="*/ 60111 h 1774962"/>
              <a:gd name="connsiteX66" fmla="*/ 648655 w 1774962"/>
              <a:gd name="connsiteY66" fmla="*/ 139572 h 1774962"/>
              <a:gd name="connsiteX67" fmla="*/ 661039 w 1774962"/>
              <a:gd name="connsiteY67" fmla="*/ 172078 h 1774962"/>
              <a:gd name="connsiteX68" fmla="*/ 675486 w 1774962"/>
              <a:gd name="connsiteY68" fmla="*/ 180334 h 1774962"/>
              <a:gd name="connsiteX69" fmla="*/ 792613 w 1774962"/>
              <a:gd name="connsiteY69" fmla="*/ 155567 h 1774962"/>
              <a:gd name="connsiteX70" fmla="*/ 801900 w 1774962"/>
              <a:gd name="connsiteY70" fmla="*/ 143700 h 1774962"/>
              <a:gd name="connsiteX71" fmla="*/ 816864 w 1774962"/>
              <a:gd name="connsiteY71" fmla="*/ 11094 h 1774962"/>
              <a:gd name="connsiteX72" fmla="*/ 826151 w 1774962"/>
              <a:gd name="connsiteY72" fmla="*/ 2322 h 1774962"/>
              <a:gd name="connsiteX73" fmla="*/ 925219 w 1774962"/>
              <a:gd name="connsiteY73" fmla="*/ 774 h 1774962"/>
              <a:gd name="connsiteX74" fmla="*/ 934507 w 1774962"/>
              <a:gd name="connsiteY74" fmla="*/ 10062 h 1774962"/>
              <a:gd name="connsiteX75" fmla="*/ 954114 w 1774962"/>
              <a:gd name="connsiteY75" fmla="*/ 111193 h 1774962"/>
              <a:gd name="connsiteX76" fmla="*/ 952050 w 1774962"/>
              <a:gd name="connsiteY76" fmla="*/ 140604 h 1774962"/>
              <a:gd name="connsiteX77" fmla="*/ 962369 w 1774962"/>
              <a:gd name="connsiteY77" fmla="*/ 152987 h 1774962"/>
              <a:gd name="connsiteX78" fmla="*/ 1078980 w 1774962"/>
              <a:gd name="connsiteY78" fmla="*/ 174658 h 1774962"/>
              <a:gd name="connsiteX79" fmla="*/ 1093428 w 1774962"/>
              <a:gd name="connsiteY79" fmla="*/ 168467 h 1774962"/>
              <a:gd name="connsiteX80" fmla="*/ 1147089 w 1774962"/>
              <a:gd name="connsiteY80" fmla="*/ 69399 h 1774962"/>
              <a:gd name="connsiteX81" fmla="*/ 1192495 w 1774962"/>
              <a:gd name="connsiteY81" fmla="*/ 54436 h 1774962"/>
              <a:gd name="connsiteX82" fmla="*/ 1258024 w 1774962"/>
              <a:gd name="connsiteY82" fmla="*/ 81266 h 1774962"/>
              <a:gd name="connsiteX83" fmla="*/ 1267312 w 1774962"/>
              <a:gd name="connsiteY83" fmla="*/ 96746 h 1774962"/>
              <a:gd name="connsiteX84" fmla="*/ 1247705 w 1774962"/>
              <a:gd name="connsiteY84" fmla="*/ 192718 h 1774962"/>
              <a:gd name="connsiteX85" fmla="*/ 1233258 w 1774962"/>
              <a:gd name="connsiteY85" fmla="*/ 224192 h 1774962"/>
              <a:gd name="connsiteX86" fmla="*/ 1237385 w 1774962"/>
              <a:gd name="connsiteY86" fmla="*/ 237608 h 1774962"/>
              <a:gd name="connsiteX87" fmla="*/ 1340065 w 1774962"/>
              <a:gd name="connsiteY87" fmla="*/ 304169 h 1774962"/>
              <a:gd name="connsiteX88" fmla="*/ 1354512 w 1774962"/>
              <a:gd name="connsiteY88" fmla="*/ 302621 h 1774962"/>
              <a:gd name="connsiteX89" fmla="*/ 1459771 w 1774962"/>
              <a:gd name="connsiteY89" fmla="*/ 218516 h 1774962"/>
              <a:gd name="connsiteX90" fmla="*/ 1472155 w 1774962"/>
              <a:gd name="connsiteY90" fmla="*/ 220064 h 1774962"/>
              <a:gd name="connsiteX91" fmla="*/ 1541296 w 1774962"/>
              <a:gd name="connsiteY91" fmla="*/ 287657 h 1774962"/>
              <a:gd name="connsiteX92" fmla="*/ 1542328 w 1774962"/>
              <a:gd name="connsiteY92" fmla="*/ 301073 h 1774962"/>
              <a:gd name="connsiteX93" fmla="*/ 1485570 w 1774962"/>
              <a:gd name="connsiteY93" fmla="*/ 385693 h 1774962"/>
              <a:gd name="connsiteX94" fmla="*/ 1462868 w 1774962"/>
              <a:gd name="connsiteY94" fmla="*/ 406332 h 1774962"/>
              <a:gd name="connsiteX95" fmla="*/ 1460803 w 1774962"/>
              <a:gd name="connsiteY95" fmla="*/ 422327 h 1774962"/>
              <a:gd name="connsiteX96" fmla="*/ 1529428 w 1774962"/>
              <a:gd name="connsiteY96" fmla="*/ 522427 h 1774962"/>
              <a:gd name="connsiteX97" fmla="*/ 1544908 w 1774962"/>
              <a:gd name="connsiteY97" fmla="*/ 525007 h 1774962"/>
              <a:gd name="connsiteX98" fmla="*/ 1672870 w 1774962"/>
              <a:gd name="connsiteY98" fmla="*/ 488373 h 1774962"/>
              <a:gd name="connsiteX99" fmla="*/ 1683706 w 1774962"/>
              <a:gd name="connsiteY99" fmla="*/ 495080 h 1774962"/>
              <a:gd name="connsiteX100" fmla="*/ 1721888 w 1774962"/>
              <a:gd name="connsiteY100" fmla="*/ 583828 h 1774962"/>
              <a:gd name="connsiteX101" fmla="*/ 1717244 w 1774962"/>
              <a:gd name="connsiteY101" fmla="*/ 596728 h 1774962"/>
              <a:gd name="connsiteX102" fmla="*/ 1633140 w 1774962"/>
              <a:gd name="connsiteY102" fmla="*/ 652453 h 1774962"/>
              <a:gd name="connsiteX103" fmla="*/ 1601665 w 1774962"/>
              <a:gd name="connsiteY103" fmla="*/ 663805 h 1774962"/>
              <a:gd name="connsiteX104" fmla="*/ 1594958 w 1774962"/>
              <a:gd name="connsiteY104" fmla="*/ 676188 h 1774962"/>
              <a:gd name="connsiteX105" fmla="*/ 1620241 w 1774962"/>
              <a:gd name="connsiteY105" fmla="*/ 795895 h 1774962"/>
              <a:gd name="connsiteX106" fmla="*/ 1631076 w 1774962"/>
              <a:gd name="connsiteY106" fmla="*/ 804667 h 1774962"/>
              <a:gd name="connsiteX107" fmla="*/ 1763682 w 1774962"/>
              <a:gd name="connsiteY107" fmla="*/ 819630 h 1774962"/>
              <a:gd name="connsiteX108" fmla="*/ 1773486 w 1774962"/>
              <a:gd name="connsiteY108" fmla="*/ 829950 h 1774962"/>
              <a:gd name="connsiteX109" fmla="*/ 1775034 w 1774962"/>
              <a:gd name="connsiteY109" fmla="*/ 927985 h 1774962"/>
              <a:gd name="connsiteX110" fmla="*/ 1766262 w 1774962"/>
              <a:gd name="connsiteY110" fmla="*/ 937273 h 1774962"/>
              <a:gd name="connsiteX111" fmla="*/ 1663583 w 1774962"/>
              <a:gd name="connsiteY111" fmla="*/ 957396 h 1774962"/>
              <a:gd name="connsiteX112" fmla="*/ 1636752 w 1774962"/>
              <a:gd name="connsiteY112" fmla="*/ 955332 h 1774962"/>
              <a:gd name="connsiteX113" fmla="*/ 1622304 w 1774962"/>
              <a:gd name="connsiteY113" fmla="*/ 966684 h 1774962"/>
              <a:gd name="connsiteX114" fmla="*/ 1601149 w 1774962"/>
              <a:gd name="connsiteY114" fmla="*/ 1081746 h 1774962"/>
              <a:gd name="connsiteX115" fmla="*/ 1610437 w 1774962"/>
              <a:gd name="connsiteY115" fmla="*/ 1097742 h 1774962"/>
              <a:gd name="connsiteX116" fmla="*/ 1726016 w 1774962"/>
              <a:gd name="connsiteY116" fmla="*/ 1161723 h 1774962"/>
              <a:gd name="connsiteX117" fmla="*/ 1729112 w 1774962"/>
              <a:gd name="connsiteY117" fmla="*/ 1174107 h 1774962"/>
              <a:gd name="connsiteX118" fmla="*/ 1693509 w 1774962"/>
              <a:gd name="connsiteY118" fmla="*/ 1263887 h 1774962"/>
              <a:gd name="connsiteX119" fmla="*/ 1681126 w 1774962"/>
              <a:gd name="connsiteY119" fmla="*/ 1270078 h 1774962"/>
              <a:gd name="connsiteX120" fmla="*/ 1581542 w 1774962"/>
              <a:gd name="connsiteY120" fmla="*/ 1249955 h 1774962"/>
              <a:gd name="connsiteX121" fmla="*/ 1552647 w 1774962"/>
              <a:gd name="connsiteY121" fmla="*/ 1236024 h 1774962"/>
              <a:gd name="connsiteX122" fmla="*/ 1538200 w 1774962"/>
              <a:gd name="connsiteY122" fmla="*/ 1240152 h 1774962"/>
              <a:gd name="connsiteX123" fmla="*/ 1473187 w 1774962"/>
              <a:gd name="connsiteY123" fmla="*/ 1340767 h 1774962"/>
              <a:gd name="connsiteX124" fmla="*/ 1475251 w 1774962"/>
              <a:gd name="connsiteY124" fmla="*/ 1358310 h 1774962"/>
              <a:gd name="connsiteX125" fmla="*/ 1535104 w 1774962"/>
              <a:gd name="connsiteY125" fmla="*/ 1430031 h 1774962"/>
              <a:gd name="connsiteX126" fmla="*/ 1545424 w 1774962"/>
              <a:gd name="connsiteY126" fmla="*/ 1444995 h 1774962"/>
              <a:gd name="connsiteX127" fmla="*/ 1542844 w 1774962"/>
              <a:gd name="connsiteY127" fmla="*/ 1489885 h 1774962"/>
              <a:gd name="connsiteX128" fmla="*/ 1491246 w 1774962"/>
              <a:gd name="connsiteY128" fmla="*/ 1542514 h 1774962"/>
              <a:gd name="connsiteX129" fmla="*/ 1472155 w 1774962"/>
              <a:gd name="connsiteY129" fmla="*/ 1544062 h 1774962"/>
              <a:gd name="connsiteX130" fmla="*/ 1393726 w 1774962"/>
              <a:gd name="connsiteY130" fmla="*/ 1491948 h 1774962"/>
              <a:gd name="connsiteX131" fmla="*/ 1369992 w 1774962"/>
              <a:gd name="connsiteY131" fmla="*/ 1466666 h 1774962"/>
              <a:gd name="connsiteX132" fmla="*/ 1352964 w 1774962"/>
              <a:gd name="connsiteY132" fmla="*/ 1464602 h 1774962"/>
              <a:gd name="connsiteX133" fmla="*/ 1254413 w 1774962"/>
              <a:gd name="connsiteY133" fmla="*/ 1532711 h 1774962"/>
              <a:gd name="connsiteX134" fmla="*/ 1248737 w 1774962"/>
              <a:gd name="connsiteY134" fmla="*/ 1544578 h 1774962"/>
              <a:gd name="connsiteX135" fmla="*/ 1284339 w 1774962"/>
              <a:gd name="connsiteY135" fmla="*/ 1662221 h 1774962"/>
              <a:gd name="connsiteX136" fmla="*/ 1268860 w 1774962"/>
              <a:gd name="connsiteY136" fmla="*/ 1693180 h 1774962"/>
              <a:gd name="connsiteX137" fmla="*/ 1195591 w 1774962"/>
              <a:gd name="connsiteY137" fmla="*/ 1724654 h 1774962"/>
              <a:gd name="connsiteX138" fmla="*/ 1178564 w 1774962"/>
              <a:gd name="connsiteY138" fmla="*/ 1719495 h 1774962"/>
              <a:gd name="connsiteX139" fmla="*/ 1125418 w 1774962"/>
              <a:gd name="connsiteY139" fmla="*/ 1640034 h 1774962"/>
              <a:gd name="connsiteX140" fmla="*/ 1113035 w 1774962"/>
              <a:gd name="connsiteY140" fmla="*/ 1606496 h 1774962"/>
              <a:gd name="connsiteX141" fmla="*/ 1099619 w 1774962"/>
              <a:gd name="connsiteY141" fmla="*/ 1599272 h 1774962"/>
              <a:gd name="connsiteX142" fmla="*/ 979913 w 1774962"/>
              <a:gd name="connsiteY142" fmla="*/ 1624555 h 1774962"/>
              <a:gd name="connsiteX143" fmla="*/ 972173 w 1774962"/>
              <a:gd name="connsiteY143" fmla="*/ 1634874 h 1774962"/>
              <a:gd name="connsiteX144" fmla="*/ 957726 w 1774962"/>
              <a:gd name="connsiteY144" fmla="*/ 1767481 h 1774962"/>
              <a:gd name="connsiteX145" fmla="*/ 945858 w 1774962"/>
              <a:gd name="connsiteY145" fmla="*/ 1777800 h 1774962"/>
              <a:gd name="connsiteX146" fmla="*/ 895808 w 1774962"/>
              <a:gd name="connsiteY146" fmla="*/ 1779864 h 1774962"/>
              <a:gd name="connsiteX147" fmla="*/ 894776 w 1774962"/>
              <a:gd name="connsiteY147" fmla="*/ 1775736 h 1774962"/>
              <a:gd name="connsiteX148" fmla="*/ 890648 w 1774962"/>
              <a:gd name="connsiteY148" fmla="*/ 1454798 h 1774962"/>
              <a:gd name="connsiteX149" fmla="*/ 1452548 w 1774962"/>
              <a:gd name="connsiteY149" fmla="*/ 884127 h 1774962"/>
              <a:gd name="connsiteX150" fmla="*/ 881361 w 1774962"/>
              <a:gd name="connsiteY150" fmla="*/ 322228 h 1774962"/>
              <a:gd name="connsiteX151" fmla="*/ 320494 w 1774962"/>
              <a:gd name="connsiteY151" fmla="*/ 893415 h 1774962"/>
              <a:gd name="connsiteX152" fmla="*/ 890648 w 1774962"/>
              <a:gd name="connsiteY152" fmla="*/ 1454798 h 177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1774962" h="1774962">
                <a:moveTo>
                  <a:pt x="894776" y="1775736"/>
                </a:moveTo>
                <a:cubicBezTo>
                  <a:pt x="880845" y="1775736"/>
                  <a:pt x="866397" y="1775736"/>
                  <a:pt x="852466" y="1775736"/>
                </a:cubicBezTo>
                <a:cubicBezTo>
                  <a:pt x="844726" y="1775736"/>
                  <a:pt x="840599" y="1772640"/>
                  <a:pt x="839567" y="1764901"/>
                </a:cubicBezTo>
                <a:cubicBezTo>
                  <a:pt x="833375" y="1731878"/>
                  <a:pt x="826151" y="1699371"/>
                  <a:pt x="819960" y="1666349"/>
                </a:cubicBezTo>
                <a:cubicBezTo>
                  <a:pt x="817896" y="1656545"/>
                  <a:pt x="820992" y="1646742"/>
                  <a:pt x="822024" y="1636938"/>
                </a:cubicBezTo>
                <a:cubicBezTo>
                  <a:pt x="823056" y="1628682"/>
                  <a:pt x="820992" y="1624555"/>
                  <a:pt x="811704" y="1623523"/>
                </a:cubicBezTo>
                <a:cubicBezTo>
                  <a:pt x="772490" y="1619395"/>
                  <a:pt x="733275" y="1612171"/>
                  <a:pt x="695093" y="1601852"/>
                </a:cubicBezTo>
                <a:cubicBezTo>
                  <a:pt x="686837" y="1599788"/>
                  <a:pt x="682194" y="1602368"/>
                  <a:pt x="680130" y="1610623"/>
                </a:cubicBezTo>
                <a:cubicBezTo>
                  <a:pt x="669294" y="1655513"/>
                  <a:pt x="636788" y="1688020"/>
                  <a:pt x="615116" y="1727234"/>
                </a:cubicBezTo>
                <a:cubicBezTo>
                  <a:pt x="612537" y="1731878"/>
                  <a:pt x="608409" y="1731878"/>
                  <a:pt x="603765" y="1730330"/>
                </a:cubicBezTo>
                <a:cubicBezTo>
                  <a:pt x="572807" y="1720011"/>
                  <a:pt x="542364" y="1707627"/>
                  <a:pt x="512953" y="1694212"/>
                </a:cubicBezTo>
                <a:cubicBezTo>
                  <a:pt x="506761" y="1691632"/>
                  <a:pt x="506245" y="1686988"/>
                  <a:pt x="507277" y="1681828"/>
                </a:cubicBezTo>
                <a:cubicBezTo>
                  <a:pt x="513985" y="1648806"/>
                  <a:pt x="519661" y="1615783"/>
                  <a:pt x="527400" y="1583277"/>
                </a:cubicBezTo>
                <a:cubicBezTo>
                  <a:pt x="529980" y="1572441"/>
                  <a:pt x="536172" y="1562637"/>
                  <a:pt x="541848" y="1552834"/>
                </a:cubicBezTo>
                <a:cubicBezTo>
                  <a:pt x="545460" y="1546642"/>
                  <a:pt x="544428" y="1543030"/>
                  <a:pt x="537720" y="1539418"/>
                </a:cubicBezTo>
                <a:cubicBezTo>
                  <a:pt x="501601" y="1520327"/>
                  <a:pt x="467547" y="1497624"/>
                  <a:pt x="435041" y="1472857"/>
                </a:cubicBezTo>
                <a:cubicBezTo>
                  <a:pt x="429365" y="1468214"/>
                  <a:pt x="425237" y="1468214"/>
                  <a:pt x="420593" y="1474921"/>
                </a:cubicBezTo>
                <a:cubicBezTo>
                  <a:pt x="393762" y="1512588"/>
                  <a:pt x="350936" y="1531163"/>
                  <a:pt x="315334" y="1559026"/>
                </a:cubicBezTo>
                <a:cubicBezTo>
                  <a:pt x="310690" y="1562637"/>
                  <a:pt x="307078" y="1561090"/>
                  <a:pt x="302950" y="1557478"/>
                </a:cubicBezTo>
                <a:cubicBezTo>
                  <a:pt x="278699" y="1536323"/>
                  <a:pt x="255996" y="1513104"/>
                  <a:pt x="233809" y="1490401"/>
                </a:cubicBezTo>
                <a:cubicBezTo>
                  <a:pt x="229682" y="1485757"/>
                  <a:pt x="229165" y="1482145"/>
                  <a:pt x="232777" y="1476985"/>
                </a:cubicBezTo>
                <a:cubicBezTo>
                  <a:pt x="251352" y="1449122"/>
                  <a:pt x="269928" y="1421260"/>
                  <a:pt x="289019" y="1393397"/>
                </a:cubicBezTo>
                <a:cubicBezTo>
                  <a:pt x="295210" y="1384625"/>
                  <a:pt x="304498" y="1378949"/>
                  <a:pt x="312754" y="1371726"/>
                </a:cubicBezTo>
                <a:cubicBezTo>
                  <a:pt x="318946" y="1366566"/>
                  <a:pt x="319978" y="1361922"/>
                  <a:pt x="314818" y="1355731"/>
                </a:cubicBezTo>
                <a:cubicBezTo>
                  <a:pt x="289535" y="1324256"/>
                  <a:pt x="266316" y="1291233"/>
                  <a:pt x="246193" y="1255631"/>
                </a:cubicBezTo>
                <a:cubicBezTo>
                  <a:pt x="241549" y="1247375"/>
                  <a:pt x="236905" y="1248923"/>
                  <a:pt x="230713" y="1253051"/>
                </a:cubicBezTo>
                <a:cubicBezTo>
                  <a:pt x="191499" y="1277302"/>
                  <a:pt x="145577" y="1277818"/>
                  <a:pt x="102751" y="1289685"/>
                </a:cubicBezTo>
                <a:cubicBezTo>
                  <a:pt x="97075" y="1291233"/>
                  <a:pt x="93979" y="1288137"/>
                  <a:pt x="91916" y="1282978"/>
                </a:cubicBezTo>
                <a:cubicBezTo>
                  <a:pt x="77984" y="1254083"/>
                  <a:pt x="65085" y="1224156"/>
                  <a:pt x="53733" y="1194230"/>
                </a:cubicBezTo>
                <a:cubicBezTo>
                  <a:pt x="51669" y="1188038"/>
                  <a:pt x="53217" y="1184426"/>
                  <a:pt x="58377" y="1181330"/>
                </a:cubicBezTo>
                <a:cubicBezTo>
                  <a:pt x="86240" y="1162755"/>
                  <a:pt x="113587" y="1143664"/>
                  <a:pt x="142481" y="1125605"/>
                </a:cubicBezTo>
                <a:cubicBezTo>
                  <a:pt x="151769" y="1119929"/>
                  <a:pt x="163120" y="1117349"/>
                  <a:pt x="173956" y="1114253"/>
                </a:cubicBezTo>
                <a:cubicBezTo>
                  <a:pt x="180664" y="1112189"/>
                  <a:pt x="182727" y="1109093"/>
                  <a:pt x="180664" y="1101870"/>
                </a:cubicBezTo>
                <a:cubicBezTo>
                  <a:pt x="168796" y="1062139"/>
                  <a:pt x="160541" y="1021893"/>
                  <a:pt x="154865" y="981131"/>
                </a:cubicBezTo>
                <a:cubicBezTo>
                  <a:pt x="153833" y="974423"/>
                  <a:pt x="150737" y="972359"/>
                  <a:pt x="144029" y="973391"/>
                </a:cubicBezTo>
                <a:cubicBezTo>
                  <a:pt x="98107" y="981131"/>
                  <a:pt x="54765" y="963588"/>
                  <a:pt x="10391" y="958428"/>
                </a:cubicBezTo>
                <a:cubicBezTo>
                  <a:pt x="4715" y="957912"/>
                  <a:pt x="2652" y="954300"/>
                  <a:pt x="2135" y="948624"/>
                </a:cubicBezTo>
                <a:cubicBezTo>
                  <a:pt x="-960" y="916118"/>
                  <a:pt x="72" y="883611"/>
                  <a:pt x="588" y="850589"/>
                </a:cubicBezTo>
                <a:cubicBezTo>
                  <a:pt x="588" y="844397"/>
                  <a:pt x="4715" y="841817"/>
                  <a:pt x="10391" y="840785"/>
                </a:cubicBezTo>
                <a:cubicBezTo>
                  <a:pt x="43930" y="834077"/>
                  <a:pt x="76952" y="827370"/>
                  <a:pt x="110491" y="820662"/>
                </a:cubicBezTo>
                <a:cubicBezTo>
                  <a:pt x="120294" y="818598"/>
                  <a:pt x="130098" y="821694"/>
                  <a:pt x="139901" y="822726"/>
                </a:cubicBezTo>
                <a:cubicBezTo>
                  <a:pt x="148157" y="823758"/>
                  <a:pt x="152285" y="820662"/>
                  <a:pt x="153317" y="811890"/>
                </a:cubicBezTo>
                <a:cubicBezTo>
                  <a:pt x="157445" y="773192"/>
                  <a:pt x="164668" y="734494"/>
                  <a:pt x="174472" y="696827"/>
                </a:cubicBezTo>
                <a:cubicBezTo>
                  <a:pt x="177052" y="687024"/>
                  <a:pt x="173440" y="682380"/>
                  <a:pt x="164152" y="680316"/>
                </a:cubicBezTo>
                <a:cubicBezTo>
                  <a:pt x="120294" y="668965"/>
                  <a:pt x="87272" y="636974"/>
                  <a:pt x="49090" y="615819"/>
                </a:cubicBezTo>
                <a:cubicBezTo>
                  <a:pt x="44961" y="613755"/>
                  <a:pt x="44961" y="610143"/>
                  <a:pt x="45993" y="606015"/>
                </a:cubicBezTo>
                <a:cubicBezTo>
                  <a:pt x="56313" y="574541"/>
                  <a:pt x="69212" y="544098"/>
                  <a:pt x="82628" y="513655"/>
                </a:cubicBezTo>
                <a:cubicBezTo>
                  <a:pt x="85208" y="507980"/>
                  <a:pt x="89336" y="506948"/>
                  <a:pt x="93979" y="508496"/>
                </a:cubicBezTo>
                <a:cubicBezTo>
                  <a:pt x="137322" y="519847"/>
                  <a:pt x="183760" y="518815"/>
                  <a:pt x="224006" y="543066"/>
                </a:cubicBezTo>
                <a:cubicBezTo>
                  <a:pt x="230713" y="547194"/>
                  <a:pt x="233809" y="544614"/>
                  <a:pt x="236905" y="538938"/>
                </a:cubicBezTo>
                <a:cubicBezTo>
                  <a:pt x="255996" y="503336"/>
                  <a:pt x="278183" y="469281"/>
                  <a:pt x="302434" y="437291"/>
                </a:cubicBezTo>
                <a:cubicBezTo>
                  <a:pt x="305530" y="433163"/>
                  <a:pt x="310690" y="428519"/>
                  <a:pt x="302950" y="423359"/>
                </a:cubicBezTo>
                <a:cubicBezTo>
                  <a:pt x="273540" y="404268"/>
                  <a:pt x="258576" y="373826"/>
                  <a:pt x="238453" y="346995"/>
                </a:cubicBezTo>
                <a:cubicBezTo>
                  <a:pt x="234841" y="342351"/>
                  <a:pt x="232262" y="337707"/>
                  <a:pt x="228650" y="333063"/>
                </a:cubicBezTo>
                <a:cubicBezTo>
                  <a:pt x="212654" y="310360"/>
                  <a:pt x="212138" y="309844"/>
                  <a:pt x="230713" y="290237"/>
                </a:cubicBezTo>
                <a:cubicBezTo>
                  <a:pt x="248257" y="271662"/>
                  <a:pt x="266316" y="254119"/>
                  <a:pt x="283859" y="236060"/>
                </a:cubicBezTo>
                <a:cubicBezTo>
                  <a:pt x="289535" y="230384"/>
                  <a:pt x="294179" y="229868"/>
                  <a:pt x="300370" y="234512"/>
                </a:cubicBezTo>
                <a:cubicBezTo>
                  <a:pt x="327201" y="252571"/>
                  <a:pt x="354032" y="270114"/>
                  <a:pt x="380863" y="288173"/>
                </a:cubicBezTo>
                <a:cubicBezTo>
                  <a:pt x="390150" y="294365"/>
                  <a:pt x="396342" y="303137"/>
                  <a:pt x="403050" y="311392"/>
                </a:cubicBezTo>
                <a:cubicBezTo>
                  <a:pt x="408726" y="319132"/>
                  <a:pt x="413885" y="320680"/>
                  <a:pt x="422141" y="313972"/>
                </a:cubicBezTo>
                <a:cubicBezTo>
                  <a:pt x="452584" y="288689"/>
                  <a:pt x="485606" y="266502"/>
                  <a:pt x="519661" y="246895"/>
                </a:cubicBezTo>
                <a:cubicBezTo>
                  <a:pt x="524820" y="243799"/>
                  <a:pt x="529464" y="240703"/>
                  <a:pt x="524820" y="233996"/>
                </a:cubicBezTo>
                <a:cubicBezTo>
                  <a:pt x="502633" y="202005"/>
                  <a:pt x="501086" y="163823"/>
                  <a:pt x="492314" y="127704"/>
                </a:cubicBezTo>
                <a:cubicBezTo>
                  <a:pt x="484574" y="96230"/>
                  <a:pt x="485606" y="96746"/>
                  <a:pt x="514501" y="82298"/>
                </a:cubicBezTo>
                <a:cubicBezTo>
                  <a:pt x="535140" y="71979"/>
                  <a:pt x="557327" y="64239"/>
                  <a:pt x="578482" y="55468"/>
                </a:cubicBezTo>
                <a:cubicBezTo>
                  <a:pt x="586222" y="52372"/>
                  <a:pt x="590866" y="52888"/>
                  <a:pt x="595509" y="60111"/>
                </a:cubicBezTo>
                <a:cubicBezTo>
                  <a:pt x="613053" y="86942"/>
                  <a:pt x="630596" y="113257"/>
                  <a:pt x="648655" y="139572"/>
                </a:cubicBezTo>
                <a:cubicBezTo>
                  <a:pt x="655363" y="149375"/>
                  <a:pt x="657427" y="160727"/>
                  <a:pt x="661039" y="172078"/>
                </a:cubicBezTo>
                <a:cubicBezTo>
                  <a:pt x="663618" y="180334"/>
                  <a:pt x="667230" y="182914"/>
                  <a:pt x="675486" y="180334"/>
                </a:cubicBezTo>
                <a:cubicBezTo>
                  <a:pt x="713668" y="168983"/>
                  <a:pt x="752882" y="160727"/>
                  <a:pt x="792613" y="155567"/>
                </a:cubicBezTo>
                <a:cubicBezTo>
                  <a:pt x="800352" y="154535"/>
                  <a:pt x="802932" y="151439"/>
                  <a:pt x="801900" y="143700"/>
                </a:cubicBezTo>
                <a:cubicBezTo>
                  <a:pt x="795193" y="98294"/>
                  <a:pt x="811704" y="55468"/>
                  <a:pt x="816864" y="11094"/>
                </a:cubicBezTo>
                <a:cubicBezTo>
                  <a:pt x="817380" y="5934"/>
                  <a:pt x="820476" y="2838"/>
                  <a:pt x="826151" y="2322"/>
                </a:cubicBezTo>
                <a:cubicBezTo>
                  <a:pt x="859174" y="-1290"/>
                  <a:pt x="892196" y="258"/>
                  <a:pt x="925219" y="774"/>
                </a:cubicBezTo>
                <a:cubicBezTo>
                  <a:pt x="930895" y="774"/>
                  <a:pt x="933475" y="4902"/>
                  <a:pt x="934507" y="10062"/>
                </a:cubicBezTo>
                <a:cubicBezTo>
                  <a:pt x="941214" y="43600"/>
                  <a:pt x="948438" y="77139"/>
                  <a:pt x="954114" y="111193"/>
                </a:cubicBezTo>
                <a:cubicBezTo>
                  <a:pt x="955662" y="120481"/>
                  <a:pt x="953082" y="130800"/>
                  <a:pt x="952050" y="140604"/>
                </a:cubicBezTo>
                <a:cubicBezTo>
                  <a:pt x="951018" y="148343"/>
                  <a:pt x="954114" y="151955"/>
                  <a:pt x="962369" y="152987"/>
                </a:cubicBezTo>
                <a:cubicBezTo>
                  <a:pt x="1001584" y="157115"/>
                  <a:pt x="1040798" y="164339"/>
                  <a:pt x="1078980" y="174658"/>
                </a:cubicBezTo>
                <a:cubicBezTo>
                  <a:pt x="1085172" y="176206"/>
                  <a:pt x="1091364" y="176722"/>
                  <a:pt x="1093428" y="168467"/>
                </a:cubicBezTo>
                <a:cubicBezTo>
                  <a:pt x="1101683" y="130284"/>
                  <a:pt x="1127482" y="101390"/>
                  <a:pt x="1147089" y="69399"/>
                </a:cubicBezTo>
                <a:cubicBezTo>
                  <a:pt x="1162569" y="43084"/>
                  <a:pt x="1163601" y="43600"/>
                  <a:pt x="1192495" y="54436"/>
                </a:cubicBezTo>
                <a:cubicBezTo>
                  <a:pt x="1214682" y="62691"/>
                  <a:pt x="1236353" y="71979"/>
                  <a:pt x="1258024" y="81266"/>
                </a:cubicBezTo>
                <a:cubicBezTo>
                  <a:pt x="1265764" y="84362"/>
                  <a:pt x="1268860" y="88490"/>
                  <a:pt x="1267312" y="96746"/>
                </a:cubicBezTo>
                <a:cubicBezTo>
                  <a:pt x="1260604" y="128736"/>
                  <a:pt x="1254928" y="160727"/>
                  <a:pt x="1247705" y="192718"/>
                </a:cubicBezTo>
                <a:cubicBezTo>
                  <a:pt x="1245125" y="203553"/>
                  <a:pt x="1238417" y="213873"/>
                  <a:pt x="1233258" y="224192"/>
                </a:cubicBezTo>
                <a:cubicBezTo>
                  <a:pt x="1229646" y="230384"/>
                  <a:pt x="1230678" y="233996"/>
                  <a:pt x="1237385" y="237608"/>
                </a:cubicBezTo>
                <a:cubicBezTo>
                  <a:pt x="1273504" y="256699"/>
                  <a:pt x="1307558" y="279402"/>
                  <a:pt x="1340065" y="304169"/>
                </a:cubicBezTo>
                <a:cubicBezTo>
                  <a:pt x="1345741" y="308812"/>
                  <a:pt x="1349868" y="309328"/>
                  <a:pt x="1354512" y="302621"/>
                </a:cubicBezTo>
                <a:cubicBezTo>
                  <a:pt x="1381343" y="264954"/>
                  <a:pt x="1424169" y="246379"/>
                  <a:pt x="1459771" y="218516"/>
                </a:cubicBezTo>
                <a:cubicBezTo>
                  <a:pt x="1464415" y="214905"/>
                  <a:pt x="1468027" y="216452"/>
                  <a:pt x="1472155" y="220064"/>
                </a:cubicBezTo>
                <a:cubicBezTo>
                  <a:pt x="1496406" y="241219"/>
                  <a:pt x="1519109" y="264438"/>
                  <a:pt x="1541296" y="287657"/>
                </a:cubicBezTo>
                <a:cubicBezTo>
                  <a:pt x="1545424" y="292301"/>
                  <a:pt x="1545940" y="296429"/>
                  <a:pt x="1542328" y="301073"/>
                </a:cubicBezTo>
                <a:cubicBezTo>
                  <a:pt x="1523237" y="329452"/>
                  <a:pt x="1505177" y="357830"/>
                  <a:pt x="1485570" y="385693"/>
                </a:cubicBezTo>
                <a:cubicBezTo>
                  <a:pt x="1479895" y="393949"/>
                  <a:pt x="1470607" y="400140"/>
                  <a:pt x="1462868" y="406332"/>
                </a:cubicBezTo>
                <a:cubicBezTo>
                  <a:pt x="1456676" y="411492"/>
                  <a:pt x="1455644" y="416136"/>
                  <a:pt x="1460803" y="422327"/>
                </a:cubicBezTo>
                <a:cubicBezTo>
                  <a:pt x="1486086" y="453802"/>
                  <a:pt x="1509305" y="487341"/>
                  <a:pt x="1529428" y="522427"/>
                </a:cubicBezTo>
                <a:cubicBezTo>
                  <a:pt x="1534072" y="530167"/>
                  <a:pt x="1538716" y="529135"/>
                  <a:pt x="1544908" y="525007"/>
                </a:cubicBezTo>
                <a:cubicBezTo>
                  <a:pt x="1584122" y="500756"/>
                  <a:pt x="1630044" y="500240"/>
                  <a:pt x="1672870" y="488373"/>
                </a:cubicBezTo>
                <a:cubicBezTo>
                  <a:pt x="1678546" y="486825"/>
                  <a:pt x="1681642" y="489921"/>
                  <a:pt x="1683706" y="495080"/>
                </a:cubicBezTo>
                <a:cubicBezTo>
                  <a:pt x="1697637" y="523975"/>
                  <a:pt x="1710537" y="553902"/>
                  <a:pt x="1721888" y="583828"/>
                </a:cubicBezTo>
                <a:cubicBezTo>
                  <a:pt x="1723952" y="590020"/>
                  <a:pt x="1722404" y="593632"/>
                  <a:pt x="1717244" y="596728"/>
                </a:cubicBezTo>
                <a:cubicBezTo>
                  <a:pt x="1689381" y="615303"/>
                  <a:pt x="1662035" y="634394"/>
                  <a:pt x="1633140" y="652453"/>
                </a:cubicBezTo>
                <a:cubicBezTo>
                  <a:pt x="1623852" y="658129"/>
                  <a:pt x="1612501" y="660709"/>
                  <a:pt x="1601665" y="663805"/>
                </a:cubicBezTo>
                <a:cubicBezTo>
                  <a:pt x="1594958" y="665869"/>
                  <a:pt x="1592894" y="668965"/>
                  <a:pt x="1594958" y="676188"/>
                </a:cubicBezTo>
                <a:cubicBezTo>
                  <a:pt x="1606309" y="715403"/>
                  <a:pt x="1615081" y="755133"/>
                  <a:pt x="1620241" y="795895"/>
                </a:cubicBezTo>
                <a:cubicBezTo>
                  <a:pt x="1621272" y="803119"/>
                  <a:pt x="1624368" y="805699"/>
                  <a:pt x="1631076" y="804667"/>
                </a:cubicBezTo>
                <a:cubicBezTo>
                  <a:pt x="1676482" y="797959"/>
                  <a:pt x="1719308" y="814470"/>
                  <a:pt x="1763682" y="819630"/>
                </a:cubicBezTo>
                <a:cubicBezTo>
                  <a:pt x="1769874" y="820146"/>
                  <a:pt x="1772454" y="823758"/>
                  <a:pt x="1773486" y="829950"/>
                </a:cubicBezTo>
                <a:cubicBezTo>
                  <a:pt x="1776582" y="862456"/>
                  <a:pt x="1775034" y="895479"/>
                  <a:pt x="1775034" y="927985"/>
                </a:cubicBezTo>
                <a:cubicBezTo>
                  <a:pt x="1775034" y="933661"/>
                  <a:pt x="1771422" y="936241"/>
                  <a:pt x="1766262" y="937273"/>
                </a:cubicBezTo>
                <a:cubicBezTo>
                  <a:pt x="1732207" y="943981"/>
                  <a:pt x="1698153" y="951204"/>
                  <a:pt x="1663583" y="957396"/>
                </a:cubicBezTo>
                <a:cubicBezTo>
                  <a:pt x="1654811" y="958944"/>
                  <a:pt x="1645523" y="956364"/>
                  <a:pt x="1636752" y="955332"/>
                </a:cubicBezTo>
                <a:cubicBezTo>
                  <a:pt x="1627980" y="954300"/>
                  <a:pt x="1623336" y="956364"/>
                  <a:pt x="1622304" y="966684"/>
                </a:cubicBezTo>
                <a:cubicBezTo>
                  <a:pt x="1618177" y="1005382"/>
                  <a:pt x="1610953" y="1044080"/>
                  <a:pt x="1601149" y="1081746"/>
                </a:cubicBezTo>
                <a:cubicBezTo>
                  <a:pt x="1598569" y="1091034"/>
                  <a:pt x="1601665" y="1095678"/>
                  <a:pt x="1610437" y="1097742"/>
                </a:cubicBezTo>
                <a:cubicBezTo>
                  <a:pt x="1654811" y="1108577"/>
                  <a:pt x="1687318" y="1140568"/>
                  <a:pt x="1726016" y="1161723"/>
                </a:cubicBezTo>
                <a:cubicBezTo>
                  <a:pt x="1731176" y="1164819"/>
                  <a:pt x="1731176" y="1168947"/>
                  <a:pt x="1729112" y="1174107"/>
                </a:cubicBezTo>
                <a:cubicBezTo>
                  <a:pt x="1718792" y="1204549"/>
                  <a:pt x="1706409" y="1234476"/>
                  <a:pt x="1693509" y="1263887"/>
                </a:cubicBezTo>
                <a:cubicBezTo>
                  <a:pt x="1690929" y="1269562"/>
                  <a:pt x="1687318" y="1271626"/>
                  <a:pt x="1681126" y="1270078"/>
                </a:cubicBezTo>
                <a:cubicBezTo>
                  <a:pt x="1648103" y="1263371"/>
                  <a:pt x="1614565" y="1257179"/>
                  <a:pt x="1581542" y="1249955"/>
                </a:cubicBezTo>
                <a:cubicBezTo>
                  <a:pt x="1571223" y="1247375"/>
                  <a:pt x="1561935" y="1241184"/>
                  <a:pt x="1552647" y="1236024"/>
                </a:cubicBezTo>
                <a:cubicBezTo>
                  <a:pt x="1545940" y="1232412"/>
                  <a:pt x="1542328" y="1232928"/>
                  <a:pt x="1538200" y="1240152"/>
                </a:cubicBezTo>
                <a:cubicBezTo>
                  <a:pt x="1519109" y="1275238"/>
                  <a:pt x="1497954" y="1309293"/>
                  <a:pt x="1473187" y="1340767"/>
                </a:cubicBezTo>
                <a:cubicBezTo>
                  <a:pt x="1467511" y="1347991"/>
                  <a:pt x="1466479" y="1352635"/>
                  <a:pt x="1475251" y="1358310"/>
                </a:cubicBezTo>
                <a:cubicBezTo>
                  <a:pt x="1502598" y="1375854"/>
                  <a:pt x="1516013" y="1405264"/>
                  <a:pt x="1535104" y="1430031"/>
                </a:cubicBezTo>
                <a:cubicBezTo>
                  <a:pt x="1538716" y="1434675"/>
                  <a:pt x="1541812" y="1439835"/>
                  <a:pt x="1545424" y="1444995"/>
                </a:cubicBezTo>
                <a:cubicBezTo>
                  <a:pt x="1566063" y="1474921"/>
                  <a:pt x="1565031" y="1464602"/>
                  <a:pt x="1542844" y="1489885"/>
                </a:cubicBezTo>
                <a:cubicBezTo>
                  <a:pt x="1526849" y="1508460"/>
                  <a:pt x="1508273" y="1524971"/>
                  <a:pt x="1491246" y="1542514"/>
                </a:cubicBezTo>
                <a:cubicBezTo>
                  <a:pt x="1485054" y="1549222"/>
                  <a:pt x="1479895" y="1549222"/>
                  <a:pt x="1472155" y="1544062"/>
                </a:cubicBezTo>
                <a:cubicBezTo>
                  <a:pt x="1446356" y="1526519"/>
                  <a:pt x="1420041" y="1508976"/>
                  <a:pt x="1393726" y="1491948"/>
                </a:cubicBezTo>
                <a:cubicBezTo>
                  <a:pt x="1383923" y="1485241"/>
                  <a:pt x="1377215" y="1475437"/>
                  <a:pt x="1369992" y="1466666"/>
                </a:cubicBezTo>
                <a:cubicBezTo>
                  <a:pt x="1364316" y="1459958"/>
                  <a:pt x="1359672" y="1458926"/>
                  <a:pt x="1352964" y="1464602"/>
                </a:cubicBezTo>
                <a:cubicBezTo>
                  <a:pt x="1322005" y="1489885"/>
                  <a:pt x="1288983" y="1512588"/>
                  <a:pt x="1254413" y="1532711"/>
                </a:cubicBezTo>
                <a:cubicBezTo>
                  <a:pt x="1249769" y="1535291"/>
                  <a:pt x="1244609" y="1537871"/>
                  <a:pt x="1248737" y="1544578"/>
                </a:cubicBezTo>
                <a:cubicBezTo>
                  <a:pt x="1272472" y="1580181"/>
                  <a:pt x="1274020" y="1622491"/>
                  <a:pt x="1284339" y="1662221"/>
                </a:cubicBezTo>
                <a:cubicBezTo>
                  <a:pt x="1290531" y="1685440"/>
                  <a:pt x="1292079" y="1682344"/>
                  <a:pt x="1268860" y="1693180"/>
                </a:cubicBezTo>
                <a:cubicBezTo>
                  <a:pt x="1244609" y="1704531"/>
                  <a:pt x="1219842" y="1714335"/>
                  <a:pt x="1195591" y="1724654"/>
                </a:cubicBezTo>
                <a:cubicBezTo>
                  <a:pt x="1187851" y="1727750"/>
                  <a:pt x="1183208" y="1726718"/>
                  <a:pt x="1178564" y="1719495"/>
                </a:cubicBezTo>
                <a:cubicBezTo>
                  <a:pt x="1161021" y="1692664"/>
                  <a:pt x="1142962" y="1666865"/>
                  <a:pt x="1125418" y="1640034"/>
                </a:cubicBezTo>
                <a:cubicBezTo>
                  <a:pt x="1118711" y="1629715"/>
                  <a:pt x="1116131" y="1617847"/>
                  <a:pt x="1113035" y="1606496"/>
                </a:cubicBezTo>
                <a:cubicBezTo>
                  <a:pt x="1110971" y="1599272"/>
                  <a:pt x="1107359" y="1597208"/>
                  <a:pt x="1099619" y="1599272"/>
                </a:cubicBezTo>
                <a:cubicBezTo>
                  <a:pt x="1060405" y="1611139"/>
                  <a:pt x="1020675" y="1619395"/>
                  <a:pt x="979913" y="1624555"/>
                </a:cubicBezTo>
                <a:cubicBezTo>
                  <a:pt x="973205" y="1625587"/>
                  <a:pt x="971141" y="1628682"/>
                  <a:pt x="972173" y="1634874"/>
                </a:cubicBezTo>
                <a:cubicBezTo>
                  <a:pt x="979397" y="1680280"/>
                  <a:pt x="962885" y="1723106"/>
                  <a:pt x="957726" y="1767481"/>
                </a:cubicBezTo>
                <a:cubicBezTo>
                  <a:pt x="956694" y="1775220"/>
                  <a:pt x="952566" y="1777800"/>
                  <a:pt x="945858" y="1777800"/>
                </a:cubicBezTo>
                <a:cubicBezTo>
                  <a:pt x="929347" y="1778316"/>
                  <a:pt x="912320" y="1779348"/>
                  <a:pt x="895808" y="1779864"/>
                </a:cubicBezTo>
                <a:cubicBezTo>
                  <a:pt x="894776" y="1776252"/>
                  <a:pt x="894776" y="1776252"/>
                  <a:pt x="894776" y="1775736"/>
                </a:cubicBezTo>
                <a:close/>
                <a:moveTo>
                  <a:pt x="890648" y="1454798"/>
                </a:moveTo>
                <a:cubicBezTo>
                  <a:pt x="1199203" y="1449638"/>
                  <a:pt x="1454096" y="1207645"/>
                  <a:pt x="1452548" y="884127"/>
                </a:cubicBezTo>
                <a:cubicBezTo>
                  <a:pt x="1451516" y="575057"/>
                  <a:pt x="1205395" y="320164"/>
                  <a:pt x="881361" y="322228"/>
                </a:cubicBezTo>
                <a:cubicBezTo>
                  <a:pt x="571775" y="324292"/>
                  <a:pt x="318429" y="570929"/>
                  <a:pt x="320494" y="893415"/>
                </a:cubicBezTo>
                <a:cubicBezTo>
                  <a:pt x="323073" y="1202485"/>
                  <a:pt x="569195" y="1452218"/>
                  <a:pt x="890648" y="145479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Rectangle: Top Corners Rounded 31">
            <a:extLst>
              <a:ext uri="{FF2B5EF4-FFF2-40B4-BE49-F238E27FC236}">
                <a16:creationId xmlns:a16="http://schemas.microsoft.com/office/drawing/2014/main" xmlns="" id="{11BA3E48-397A-40E6-82CD-AFA7318A5754}"/>
              </a:ext>
            </a:extLst>
          </p:cNvPr>
          <p:cNvSpPr/>
          <p:nvPr userDrawn="1"/>
        </p:nvSpPr>
        <p:spPr>
          <a:xfrm rot="10800000" flipH="1">
            <a:off x="292045" y="0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FC3E8D1C-B4B0-4270-BF60-0AB071A5B57A}"/>
              </a:ext>
            </a:extLst>
          </p:cNvPr>
          <p:cNvGrpSpPr/>
          <p:nvPr userDrawn="1"/>
        </p:nvGrpSpPr>
        <p:grpSpPr>
          <a:xfrm rot="20249292" flipH="1" flipV="1">
            <a:off x="2408466" y="3007856"/>
            <a:ext cx="405220" cy="1013819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34" name="Trapezoid 33">
              <a:extLst>
                <a:ext uri="{FF2B5EF4-FFF2-40B4-BE49-F238E27FC236}">
                  <a16:creationId xmlns:a16="http://schemas.microsoft.com/office/drawing/2014/main" xmlns="" id="{01E654A2-A845-4D9C-AC7E-DD1A1FB316D8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rapezoid 94">
              <a:extLst>
                <a:ext uri="{FF2B5EF4-FFF2-40B4-BE49-F238E27FC236}">
                  <a16:creationId xmlns:a16="http://schemas.microsoft.com/office/drawing/2014/main" xmlns="" id="{49392ED5-842E-4BB8-9F02-6F05DBDAC68A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82880 w 182880"/>
                <a:gd name="connsiteY2" fmla="*/ 0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0540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68965 w 182880"/>
                <a:gd name="connsiteY2" fmla="*/ 6157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8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3F7416A9-09BE-4355-8142-7849BBC59832}"/>
              </a:ext>
            </a:extLst>
          </p:cNvPr>
          <p:cNvGrpSpPr/>
          <p:nvPr userDrawn="1"/>
        </p:nvGrpSpPr>
        <p:grpSpPr>
          <a:xfrm rot="15704020" flipH="1" flipV="1">
            <a:off x="2663420" y="3873638"/>
            <a:ext cx="340169" cy="340171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xmlns="" id="{71F29D26-D2C3-4D21-B19D-E7708FC9FF28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5AB344E1-E2AB-4438-8DF4-30253B57B63D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3EE38B58-01FE-4D5B-B52B-DF7FB23D2B2C}"/>
              </a:ext>
            </a:extLst>
          </p:cNvPr>
          <p:cNvGrpSpPr/>
          <p:nvPr userDrawn="1"/>
        </p:nvGrpSpPr>
        <p:grpSpPr>
          <a:xfrm rot="17572368" flipH="1">
            <a:off x="1480750" y="1474295"/>
            <a:ext cx="487113" cy="1701453"/>
            <a:chOff x="391499" y="630207"/>
            <a:chExt cx="531848" cy="1593194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xmlns="" id="{ADC60DCB-AA80-49A7-A330-6DEA44AF3C32}"/>
                </a:ext>
              </a:extLst>
            </p:cNvPr>
            <p:cNvSpPr/>
            <p:nvPr/>
          </p:nvSpPr>
          <p:spPr>
            <a:xfrm rot="20495611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xmlns="" id="{8126044E-368C-440B-B94F-7A414E81ED0E}"/>
                </a:ext>
              </a:extLst>
            </p:cNvPr>
            <p:cNvSpPr/>
            <p:nvPr/>
          </p:nvSpPr>
          <p:spPr>
            <a:xfrm rot="20495611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C609EA3D-BF09-4750-8B89-52062CCAA8D8}"/>
              </a:ext>
            </a:extLst>
          </p:cNvPr>
          <p:cNvGrpSpPr/>
          <p:nvPr userDrawn="1"/>
        </p:nvGrpSpPr>
        <p:grpSpPr>
          <a:xfrm rot="9737426" flipH="1">
            <a:off x="2091150" y="2624217"/>
            <a:ext cx="514460" cy="514460"/>
            <a:chOff x="121429" y="411151"/>
            <a:chExt cx="607375" cy="60737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xmlns="" id="{8CD88CA8-507A-4052-B3D1-5825B8BBAFFC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9BC079D-A9B7-4437-8CA1-2DF8E7A33A14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88F9EC3F-3387-4CF3-A03F-AC9058376362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xmlns="" id="{CC56068D-EB7D-490A-87C5-924066AB69B5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xmlns="" id="{23646BA1-CE2A-4CBB-97E9-9222C9AD8E3F}"/>
              </a:ext>
            </a:extLst>
          </p:cNvPr>
          <p:cNvGrpSpPr/>
          <p:nvPr userDrawn="1"/>
        </p:nvGrpSpPr>
        <p:grpSpPr>
          <a:xfrm rot="9743765" flipH="1">
            <a:off x="849043" y="392925"/>
            <a:ext cx="459928" cy="1377757"/>
            <a:chOff x="391499" y="630207"/>
            <a:chExt cx="531845" cy="1593193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xmlns="" id="{DE287937-2334-4531-AC46-A7DC53F51BD5}"/>
                </a:ext>
              </a:extLst>
            </p:cNvPr>
            <p:cNvSpPr/>
            <p:nvPr/>
          </p:nvSpPr>
          <p:spPr>
            <a:xfrm rot="20495611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xmlns="" id="{A1EE65D8-6FBD-4080-AA95-429B44E248D1}"/>
                </a:ext>
              </a:extLst>
            </p:cNvPr>
            <p:cNvSpPr/>
            <p:nvPr/>
          </p:nvSpPr>
          <p:spPr>
            <a:xfrm rot="20495611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Oval 49">
            <a:extLst>
              <a:ext uri="{FF2B5EF4-FFF2-40B4-BE49-F238E27FC236}">
                <a16:creationId xmlns:a16="http://schemas.microsoft.com/office/drawing/2014/main" xmlns="" id="{6227990C-BB00-45E1-9810-8A586B2334D7}"/>
              </a:ext>
            </a:extLst>
          </p:cNvPr>
          <p:cNvSpPr/>
          <p:nvPr userDrawn="1"/>
        </p:nvSpPr>
        <p:spPr>
          <a:xfrm rot="10800000" flipH="1">
            <a:off x="747743" y="1420860"/>
            <a:ext cx="618628" cy="61862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xmlns="" id="{7FC309BA-165E-4651-AC85-AA6CD5F0458E}"/>
              </a:ext>
            </a:extLst>
          </p:cNvPr>
          <p:cNvSpPr/>
          <p:nvPr userDrawn="1"/>
        </p:nvSpPr>
        <p:spPr>
          <a:xfrm rot="10800000" flipH="1">
            <a:off x="814461" y="1487577"/>
            <a:ext cx="485192" cy="485192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xmlns="" id="{54C48116-DF0F-4187-A190-7F66C44BF701}"/>
              </a:ext>
            </a:extLst>
          </p:cNvPr>
          <p:cNvSpPr/>
          <p:nvPr userDrawn="1"/>
        </p:nvSpPr>
        <p:spPr>
          <a:xfrm rot="10800000" flipH="1">
            <a:off x="936003" y="1609750"/>
            <a:ext cx="242109" cy="240845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xmlns="" id="{1CB88625-BD84-4AC0-8A04-F9D426252DC6}"/>
              </a:ext>
            </a:extLst>
          </p:cNvPr>
          <p:cNvSpPr/>
          <p:nvPr userDrawn="1"/>
        </p:nvSpPr>
        <p:spPr>
          <a:xfrm rot="10800000" flipH="1">
            <a:off x="1016764" y="1689879"/>
            <a:ext cx="80588" cy="80588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Top Corners Rounded 53">
            <a:extLst>
              <a:ext uri="{FF2B5EF4-FFF2-40B4-BE49-F238E27FC236}">
                <a16:creationId xmlns:a16="http://schemas.microsoft.com/office/drawing/2014/main" xmlns="" id="{FDB0D61A-55FF-42B8-B442-7B044B1376C5}"/>
              </a:ext>
            </a:extLst>
          </p:cNvPr>
          <p:cNvSpPr/>
          <p:nvPr userDrawn="1"/>
        </p:nvSpPr>
        <p:spPr>
          <a:xfrm rot="10800000" flipH="1">
            <a:off x="478272" y="255586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Top Corners Rounded 54">
            <a:extLst>
              <a:ext uri="{FF2B5EF4-FFF2-40B4-BE49-F238E27FC236}">
                <a16:creationId xmlns:a16="http://schemas.microsoft.com/office/drawing/2014/main" xmlns="" id="{18A1D6DB-506D-44F9-B480-A76B310C3E71}"/>
              </a:ext>
            </a:extLst>
          </p:cNvPr>
          <p:cNvSpPr/>
          <p:nvPr userDrawn="1"/>
        </p:nvSpPr>
        <p:spPr>
          <a:xfrm rot="10800000" flipH="1">
            <a:off x="640963" y="322185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DC50F240-F8DE-4A86-B350-32B373D2B6BC}"/>
              </a:ext>
            </a:extLst>
          </p:cNvPr>
          <p:cNvSpPr txBox="1"/>
          <p:nvPr userDrawn="1"/>
        </p:nvSpPr>
        <p:spPr>
          <a:xfrm>
            <a:off x="292045" y="6035759"/>
            <a:ext cx="3434108" cy="500056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A0AE5792-052C-425C-AEBF-0DF8BD95BBA5}"/>
              </a:ext>
            </a:extLst>
          </p:cNvPr>
          <p:cNvSpPr txBox="1"/>
          <p:nvPr userDrawn="1"/>
        </p:nvSpPr>
        <p:spPr>
          <a:xfrm>
            <a:off x="2153235" y="5199161"/>
            <a:ext cx="811572" cy="689415"/>
          </a:xfrm>
          <a:custGeom>
            <a:avLst/>
            <a:gdLst>
              <a:gd name="connsiteX0" fmla="*/ 717483 w 844822"/>
              <a:gd name="connsiteY0" fmla="*/ 542899 h 717660"/>
              <a:gd name="connsiteX1" fmla="*/ 753792 w 844822"/>
              <a:gd name="connsiteY1" fmla="*/ 536357 h 717660"/>
              <a:gd name="connsiteX2" fmla="*/ 818277 w 844822"/>
              <a:gd name="connsiteY2" fmla="*/ 562525 h 717660"/>
              <a:gd name="connsiteX3" fmla="*/ 844822 w 844822"/>
              <a:gd name="connsiteY3" fmla="*/ 626631 h 717660"/>
              <a:gd name="connsiteX4" fmla="*/ 818276 w 844822"/>
              <a:gd name="connsiteY4" fmla="*/ 691109 h 717660"/>
              <a:gd name="connsiteX5" fmla="*/ 753792 w 844822"/>
              <a:gd name="connsiteY5" fmla="*/ 717660 h 717660"/>
              <a:gd name="connsiteX6" fmla="*/ 687428 w 844822"/>
              <a:gd name="connsiteY6" fmla="*/ 691108 h 717660"/>
              <a:gd name="connsiteX7" fmla="*/ 660499 w 844822"/>
              <a:gd name="connsiteY7" fmla="*/ 626631 h 717660"/>
              <a:gd name="connsiteX8" fmla="*/ 687428 w 844822"/>
              <a:gd name="connsiteY8" fmla="*/ 562525 h 717660"/>
              <a:gd name="connsiteX9" fmla="*/ 717483 w 844822"/>
              <a:gd name="connsiteY9" fmla="*/ 542899 h 717660"/>
              <a:gd name="connsiteX10" fmla="*/ 291596 w 844822"/>
              <a:gd name="connsiteY10" fmla="*/ 251558 h 717660"/>
              <a:gd name="connsiteX11" fmla="*/ 153352 w 844822"/>
              <a:gd name="connsiteY11" fmla="*/ 466855 h 717660"/>
              <a:gd name="connsiteX12" fmla="*/ 291596 w 844822"/>
              <a:gd name="connsiteY12" fmla="*/ 466855 h 717660"/>
              <a:gd name="connsiteX13" fmla="*/ 291596 w 844822"/>
              <a:gd name="connsiteY13" fmla="*/ 0 h 717660"/>
              <a:gd name="connsiteX14" fmla="*/ 444192 w 844822"/>
              <a:gd name="connsiteY14" fmla="*/ 0 h 717660"/>
              <a:gd name="connsiteX15" fmla="*/ 444192 w 844822"/>
              <a:gd name="connsiteY15" fmla="*/ 466856 h 717660"/>
              <a:gd name="connsiteX16" fmla="*/ 524269 w 844822"/>
              <a:gd name="connsiteY16" fmla="*/ 466855 h 717660"/>
              <a:gd name="connsiteX17" fmla="*/ 469123 w 844822"/>
              <a:gd name="connsiteY17" fmla="*/ 602080 h 717660"/>
              <a:gd name="connsiteX18" fmla="*/ 444192 w 844822"/>
              <a:gd name="connsiteY18" fmla="*/ 602080 h 717660"/>
              <a:gd name="connsiteX19" fmla="*/ 444192 w 844822"/>
              <a:gd name="connsiteY19" fmla="*/ 705574 h 717660"/>
              <a:gd name="connsiteX20" fmla="*/ 291596 w 844822"/>
              <a:gd name="connsiteY20" fmla="*/ 705574 h 717660"/>
              <a:gd name="connsiteX21" fmla="*/ 291596 w 844822"/>
              <a:gd name="connsiteY21" fmla="*/ 602080 h 717660"/>
              <a:gd name="connsiteX22" fmla="*/ 0 w 844822"/>
              <a:gd name="connsiteY22" fmla="*/ 602080 h 717660"/>
              <a:gd name="connsiteX23" fmla="*/ 0 w 844822"/>
              <a:gd name="connsiteY23" fmla="*/ 478944 h 71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44822" h="717660">
                <a:moveTo>
                  <a:pt x="717483" y="542899"/>
                </a:moveTo>
                <a:cubicBezTo>
                  <a:pt x="728544" y="538538"/>
                  <a:pt x="740647" y="536358"/>
                  <a:pt x="753792" y="536357"/>
                </a:cubicBezTo>
                <a:cubicBezTo>
                  <a:pt x="779084" y="536357"/>
                  <a:pt x="800579" y="545079"/>
                  <a:pt x="818277" y="562525"/>
                </a:cubicBezTo>
                <a:cubicBezTo>
                  <a:pt x="835975" y="579971"/>
                  <a:pt x="844822" y="601339"/>
                  <a:pt x="844822" y="626631"/>
                </a:cubicBezTo>
                <a:cubicBezTo>
                  <a:pt x="844822" y="651914"/>
                  <a:pt x="835975" y="673405"/>
                  <a:pt x="818276" y="691109"/>
                </a:cubicBezTo>
                <a:cubicBezTo>
                  <a:pt x="800579" y="708810"/>
                  <a:pt x="779084" y="717660"/>
                  <a:pt x="753792" y="717660"/>
                </a:cubicBezTo>
                <a:cubicBezTo>
                  <a:pt x="727501" y="717660"/>
                  <a:pt x="705381" y="708810"/>
                  <a:pt x="687428" y="691108"/>
                </a:cubicBezTo>
                <a:cubicBezTo>
                  <a:pt x="669474" y="673405"/>
                  <a:pt x="660499" y="651914"/>
                  <a:pt x="660499" y="626631"/>
                </a:cubicBezTo>
                <a:cubicBezTo>
                  <a:pt x="660499" y="601339"/>
                  <a:pt x="669474" y="579971"/>
                  <a:pt x="687428" y="562525"/>
                </a:cubicBezTo>
                <a:cubicBezTo>
                  <a:pt x="696405" y="553802"/>
                  <a:pt x="706423" y="547260"/>
                  <a:pt x="717483" y="542899"/>
                </a:cubicBezTo>
                <a:close/>
                <a:moveTo>
                  <a:pt x="291596" y="251558"/>
                </a:moveTo>
                <a:lnTo>
                  <a:pt x="153352" y="466855"/>
                </a:lnTo>
                <a:lnTo>
                  <a:pt x="291596" y="466855"/>
                </a:lnTo>
                <a:close/>
                <a:moveTo>
                  <a:pt x="291596" y="0"/>
                </a:moveTo>
                <a:lnTo>
                  <a:pt x="444192" y="0"/>
                </a:lnTo>
                <a:lnTo>
                  <a:pt x="444192" y="466856"/>
                </a:lnTo>
                <a:lnTo>
                  <a:pt x="524269" y="466855"/>
                </a:lnTo>
                <a:lnTo>
                  <a:pt x="469123" y="602080"/>
                </a:lnTo>
                <a:lnTo>
                  <a:pt x="444192" y="602080"/>
                </a:lnTo>
                <a:lnTo>
                  <a:pt x="444192" y="705574"/>
                </a:lnTo>
                <a:lnTo>
                  <a:pt x="291596" y="705574"/>
                </a:lnTo>
                <a:lnTo>
                  <a:pt x="291596" y="602080"/>
                </a:lnTo>
                <a:lnTo>
                  <a:pt x="0" y="602080"/>
                </a:lnTo>
                <a:lnTo>
                  <a:pt x="0" y="478944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xmlns="" id="{85B43318-2DB8-4BB3-B9A0-1354FEE4DB4F}"/>
              </a:ext>
            </a:extLst>
          </p:cNvPr>
          <p:cNvGrpSpPr/>
          <p:nvPr userDrawn="1"/>
        </p:nvGrpSpPr>
        <p:grpSpPr>
          <a:xfrm>
            <a:off x="1114621" y="213820"/>
            <a:ext cx="1607080" cy="1447031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xmlns="" id="{0934DCFA-D112-40A3-AF10-E7F0DCB664A9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xmlns="" id="{CD1301E3-DB0A-4D14-8837-E77509D7406C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xmlns="" id="{9F2E27B1-7A75-4322-A01B-69D10FEB32AE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xmlns="" id="{1A179398-E96C-4ADE-99E3-9230E765D534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xmlns="" id="{B75EAAF5-9297-42F1-BF31-33670B897310}"/>
              </a:ext>
            </a:extLst>
          </p:cNvPr>
          <p:cNvGrpSpPr/>
          <p:nvPr userDrawn="1"/>
        </p:nvGrpSpPr>
        <p:grpSpPr>
          <a:xfrm rot="15300000">
            <a:off x="1967240" y="4555753"/>
            <a:ext cx="912206" cy="821359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xmlns="" id="{EB6A0FEE-3790-480E-AA13-354BBE7CEFD2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xmlns="" id="{A05E6556-C66E-421B-B7D3-709644D56DDA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xmlns="" id="{16513AB7-70B6-41AE-BAF5-4E84C65AB256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xmlns="" id="{356123C7-5F64-4F5E-94DF-CE50049E0840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xmlns="" id="{A51BEBA6-51A0-40FD-A445-F1CF56E3FB1A}"/>
              </a:ext>
            </a:extLst>
          </p:cNvPr>
          <p:cNvSpPr/>
          <p:nvPr userDrawn="1"/>
        </p:nvSpPr>
        <p:spPr>
          <a:xfrm>
            <a:off x="2978093" y="369489"/>
            <a:ext cx="623915" cy="635123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20239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07B7D1B0-1139-47E7-A404-619CAF68D59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82512" y="0"/>
            <a:ext cx="9626981" cy="6858000"/>
          </a:xfrm>
          <a:custGeom>
            <a:avLst/>
            <a:gdLst>
              <a:gd name="connsiteX0" fmla="*/ 0 w 9626981"/>
              <a:gd name="connsiteY0" fmla="*/ 0 h 6858000"/>
              <a:gd name="connsiteX1" fmla="*/ 4760133 w 9626981"/>
              <a:gd name="connsiteY1" fmla="*/ 0 h 6858000"/>
              <a:gd name="connsiteX2" fmla="*/ 9626981 w 9626981"/>
              <a:gd name="connsiteY2" fmla="*/ 6858000 h 6858000"/>
              <a:gd name="connsiteX3" fmla="*/ 4866848 w 96269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26981" h="6858000">
                <a:moveTo>
                  <a:pt x="0" y="0"/>
                </a:moveTo>
                <a:lnTo>
                  <a:pt x="4760133" y="0"/>
                </a:lnTo>
                <a:lnTo>
                  <a:pt x="9626981" y="6858000"/>
                </a:lnTo>
                <a:lnTo>
                  <a:pt x="4866848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617690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xmlns="" id="{4D42F50A-D54B-4085-9B51-D4561AE4378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317860" y="659465"/>
            <a:ext cx="5556281" cy="5539071"/>
          </a:xfrm>
          <a:custGeom>
            <a:avLst/>
            <a:gdLst>
              <a:gd name="connsiteX0" fmla="*/ 2778140 w 5556281"/>
              <a:gd name="connsiteY0" fmla="*/ 1624152 h 5539071"/>
              <a:gd name="connsiteX1" fmla="*/ 1632756 w 5556281"/>
              <a:gd name="connsiteY1" fmla="*/ 2769536 h 5539071"/>
              <a:gd name="connsiteX2" fmla="*/ 2778140 w 5556281"/>
              <a:gd name="connsiteY2" fmla="*/ 3914920 h 5539071"/>
              <a:gd name="connsiteX3" fmla="*/ 3923524 w 5556281"/>
              <a:gd name="connsiteY3" fmla="*/ 2769536 h 5539071"/>
              <a:gd name="connsiteX4" fmla="*/ 2778140 w 5556281"/>
              <a:gd name="connsiteY4" fmla="*/ 1624152 h 5539071"/>
              <a:gd name="connsiteX5" fmla="*/ 3162198 w 5556281"/>
              <a:gd name="connsiteY5" fmla="*/ 151 h 5539071"/>
              <a:gd name="connsiteX6" fmla="*/ 3189369 w 5556281"/>
              <a:gd name="connsiteY6" fmla="*/ 2803 h 5539071"/>
              <a:gd name="connsiteX7" fmla="*/ 3689300 w 5556281"/>
              <a:gd name="connsiteY7" fmla="*/ 121613 h 5539071"/>
              <a:gd name="connsiteX8" fmla="*/ 3747933 w 5556281"/>
              <a:gd name="connsiteY8" fmla="*/ 194134 h 5539071"/>
              <a:gd name="connsiteX9" fmla="*/ 3751019 w 5556281"/>
              <a:gd name="connsiteY9" fmla="*/ 254313 h 5539071"/>
              <a:gd name="connsiteX10" fmla="*/ 3763361 w 5556281"/>
              <a:gd name="connsiteY10" fmla="*/ 627717 h 5539071"/>
              <a:gd name="connsiteX11" fmla="*/ 3767990 w 5556281"/>
              <a:gd name="connsiteY11" fmla="*/ 731096 h 5539071"/>
              <a:gd name="connsiteX12" fmla="*/ 3815825 w 5556281"/>
              <a:gd name="connsiteY12" fmla="*/ 808246 h 5539071"/>
              <a:gd name="connsiteX13" fmla="*/ 3928463 w 5556281"/>
              <a:gd name="connsiteY13" fmla="*/ 873052 h 5539071"/>
              <a:gd name="connsiteX14" fmla="*/ 4036474 w 5556281"/>
              <a:gd name="connsiteY14" fmla="*/ 873052 h 5539071"/>
              <a:gd name="connsiteX15" fmla="*/ 4493199 w 5556281"/>
              <a:gd name="connsiteY15" fmla="*/ 618458 h 5539071"/>
              <a:gd name="connsiteX16" fmla="*/ 4590409 w 5556281"/>
              <a:gd name="connsiteY16" fmla="*/ 632346 h 5539071"/>
              <a:gd name="connsiteX17" fmla="*/ 4945295 w 5556281"/>
              <a:gd name="connsiteY17" fmla="*/ 994951 h 5539071"/>
              <a:gd name="connsiteX18" fmla="*/ 4957640 w 5556281"/>
              <a:gd name="connsiteY18" fmla="*/ 1095244 h 5539071"/>
              <a:gd name="connsiteX19" fmla="*/ 4692245 w 5556281"/>
              <a:gd name="connsiteY19" fmla="*/ 1542714 h 5539071"/>
              <a:gd name="connsiteX20" fmla="*/ 4690702 w 5556281"/>
              <a:gd name="connsiteY20" fmla="*/ 1646093 h 5539071"/>
              <a:gd name="connsiteX21" fmla="*/ 4758594 w 5556281"/>
              <a:gd name="connsiteY21" fmla="*/ 1771076 h 5539071"/>
              <a:gd name="connsiteX22" fmla="*/ 4837287 w 5556281"/>
              <a:gd name="connsiteY22" fmla="*/ 1820454 h 5539071"/>
              <a:gd name="connsiteX23" fmla="*/ 5014730 w 5556281"/>
              <a:gd name="connsiteY23" fmla="*/ 1832795 h 5539071"/>
              <a:gd name="connsiteX24" fmla="*/ 5375792 w 5556281"/>
              <a:gd name="connsiteY24" fmla="*/ 1855941 h 5539071"/>
              <a:gd name="connsiteX25" fmla="*/ 5445227 w 5556281"/>
              <a:gd name="connsiteY25" fmla="*/ 1914574 h 5539071"/>
              <a:gd name="connsiteX26" fmla="*/ 5554778 w 5556281"/>
              <a:gd name="connsiteY26" fmla="*/ 2417592 h 5539071"/>
              <a:gd name="connsiteX27" fmla="*/ 5537805 w 5556281"/>
              <a:gd name="connsiteY27" fmla="*/ 2479311 h 5539071"/>
              <a:gd name="connsiteX28" fmla="*/ 5506946 w 5556281"/>
              <a:gd name="connsiteY28" fmla="*/ 2500914 h 5539071"/>
              <a:gd name="connsiteX29" fmla="*/ 5042505 w 5556281"/>
              <a:gd name="connsiteY29" fmla="*/ 2732362 h 5539071"/>
              <a:gd name="connsiteX30" fmla="*/ 4990041 w 5556281"/>
              <a:gd name="connsiteY30" fmla="*/ 2811055 h 5539071"/>
              <a:gd name="connsiteX31" fmla="*/ 4979243 w 5556281"/>
              <a:gd name="connsiteY31" fmla="*/ 2985415 h 5539071"/>
              <a:gd name="connsiteX32" fmla="*/ 5019359 w 5556281"/>
              <a:gd name="connsiteY32" fmla="*/ 3068735 h 5539071"/>
              <a:gd name="connsiteX33" fmla="*/ 5448313 w 5556281"/>
              <a:gd name="connsiteY33" fmla="*/ 3385051 h 5539071"/>
              <a:gd name="connsiteX34" fmla="*/ 5477631 w 5556281"/>
              <a:gd name="connsiteY34" fmla="*/ 3480714 h 5539071"/>
              <a:gd name="connsiteX35" fmla="*/ 5398935 w 5556281"/>
              <a:gd name="connsiteY35" fmla="*/ 3698277 h 5539071"/>
              <a:gd name="connsiteX36" fmla="*/ 5309443 w 5556281"/>
              <a:gd name="connsiteY36" fmla="*/ 3940526 h 5539071"/>
              <a:gd name="connsiteX37" fmla="*/ 5233836 w 5556281"/>
              <a:gd name="connsiteY37" fmla="*/ 3989904 h 5539071"/>
              <a:gd name="connsiteX38" fmla="*/ 5040963 w 5556281"/>
              <a:gd name="connsiteY38" fmla="*/ 3969844 h 5539071"/>
              <a:gd name="connsiteX39" fmla="*/ 4707676 w 5556281"/>
              <a:gd name="connsiteY39" fmla="*/ 3934357 h 5539071"/>
              <a:gd name="connsiteX40" fmla="*/ 4622811 w 5556281"/>
              <a:gd name="connsiteY40" fmla="*/ 3972931 h 5539071"/>
              <a:gd name="connsiteX41" fmla="*/ 4502457 w 5556281"/>
              <a:gd name="connsiteY41" fmla="*/ 4136489 h 5539071"/>
              <a:gd name="connsiteX42" fmla="*/ 4488570 w 5556281"/>
              <a:gd name="connsiteY42" fmla="*/ 4239869 h 5539071"/>
              <a:gd name="connsiteX43" fmla="*/ 4675271 w 5556281"/>
              <a:gd name="connsiteY43" fmla="*/ 4730542 h 5539071"/>
              <a:gd name="connsiteX44" fmla="*/ 4647499 w 5556281"/>
              <a:gd name="connsiteY44" fmla="*/ 4830835 h 5539071"/>
              <a:gd name="connsiteX45" fmla="*/ 4278723 w 5556281"/>
              <a:gd name="connsiteY45" fmla="*/ 5110117 h 5539071"/>
              <a:gd name="connsiteX46" fmla="*/ 4178427 w 5556281"/>
              <a:gd name="connsiteY46" fmla="*/ 5108574 h 5539071"/>
              <a:gd name="connsiteX47" fmla="*/ 3778791 w 5556281"/>
              <a:gd name="connsiteY47" fmla="*/ 4786089 h 5539071"/>
              <a:gd name="connsiteX48" fmla="*/ 3684671 w 5556281"/>
              <a:gd name="connsiteY48" fmla="*/ 4767572 h 5539071"/>
              <a:gd name="connsiteX49" fmla="*/ 3450134 w 5556281"/>
              <a:gd name="connsiteY49" fmla="*/ 4857067 h 5539071"/>
              <a:gd name="connsiteX50" fmla="*/ 3393044 w 5556281"/>
              <a:gd name="connsiteY50" fmla="*/ 4924959 h 5539071"/>
              <a:gd name="connsiteX51" fmla="*/ 3360639 w 5556281"/>
              <a:gd name="connsiteY51" fmla="*/ 5079259 h 5539071"/>
              <a:gd name="connsiteX52" fmla="*/ 3283489 w 5556281"/>
              <a:gd name="connsiteY52" fmla="*/ 5448033 h 5539071"/>
              <a:gd name="connsiteX53" fmla="*/ 3218687 w 5556281"/>
              <a:gd name="connsiteY53" fmla="*/ 5509753 h 5539071"/>
              <a:gd name="connsiteX54" fmla="*/ 2973349 w 5556281"/>
              <a:gd name="connsiteY54" fmla="*/ 5535985 h 5539071"/>
              <a:gd name="connsiteX55" fmla="*/ 2868424 w 5556281"/>
              <a:gd name="connsiteY55" fmla="*/ 5539071 h 5539071"/>
              <a:gd name="connsiteX56" fmla="*/ 2723385 w 5556281"/>
              <a:gd name="connsiteY56" fmla="*/ 5539071 h 5539071"/>
              <a:gd name="connsiteX57" fmla="*/ 2666291 w 5556281"/>
              <a:gd name="connsiteY57" fmla="*/ 5474265 h 5539071"/>
              <a:gd name="connsiteX58" fmla="*/ 2507365 w 5556281"/>
              <a:gd name="connsiteY58" fmla="*/ 4992850 h 5539071"/>
              <a:gd name="connsiteX59" fmla="*/ 2431758 w 5556281"/>
              <a:gd name="connsiteY59" fmla="*/ 4924959 h 5539071"/>
              <a:gd name="connsiteX60" fmla="*/ 2184880 w 5556281"/>
              <a:gd name="connsiteY60" fmla="*/ 4869411 h 5539071"/>
              <a:gd name="connsiteX61" fmla="*/ 2075329 w 5556281"/>
              <a:gd name="connsiteY61" fmla="*/ 4901813 h 5539071"/>
              <a:gd name="connsiteX62" fmla="*/ 1714267 w 5556281"/>
              <a:gd name="connsiteY62" fmla="*/ 5267504 h 5539071"/>
              <a:gd name="connsiteX63" fmla="*/ 1621686 w 5556281"/>
              <a:gd name="connsiteY63" fmla="*/ 5282934 h 5539071"/>
              <a:gd name="connsiteX64" fmla="*/ 1234396 w 5556281"/>
              <a:gd name="connsiteY64" fmla="*/ 5065371 h 5539071"/>
              <a:gd name="connsiteX65" fmla="*/ 1191190 w 5556281"/>
              <a:gd name="connsiteY65" fmla="*/ 4966618 h 5539071"/>
              <a:gd name="connsiteX66" fmla="*/ 1317715 w 5556281"/>
              <a:gd name="connsiteY66" fmla="*/ 4468233 h 5539071"/>
              <a:gd name="connsiteX67" fmla="*/ 1294569 w 5556281"/>
              <a:gd name="connsiteY67" fmla="*/ 4372566 h 5539071"/>
              <a:gd name="connsiteX68" fmla="*/ 1107868 w 5556281"/>
              <a:gd name="connsiteY68" fmla="*/ 4178149 h 5539071"/>
              <a:gd name="connsiteX69" fmla="*/ 1018376 w 5556281"/>
              <a:gd name="connsiteY69" fmla="*/ 4151917 h 5539071"/>
              <a:gd name="connsiteX70" fmla="*/ 928882 w 5556281"/>
              <a:gd name="connsiteY70" fmla="*/ 4171977 h 5539071"/>
              <a:gd name="connsiteX71" fmla="*/ 509190 w 5556281"/>
              <a:gd name="connsiteY71" fmla="*/ 4266101 h 5539071"/>
              <a:gd name="connsiteX72" fmla="*/ 422778 w 5556281"/>
              <a:gd name="connsiteY72" fmla="*/ 4227524 h 5539071"/>
              <a:gd name="connsiteX73" fmla="*/ 211391 w 5556281"/>
              <a:gd name="connsiteY73" fmla="*/ 3818630 h 5539071"/>
              <a:gd name="connsiteX74" fmla="*/ 226818 w 5556281"/>
              <a:gd name="connsiteY74" fmla="*/ 3730682 h 5539071"/>
              <a:gd name="connsiteX75" fmla="*/ 617198 w 5556281"/>
              <a:gd name="connsiteY75" fmla="*/ 3368077 h 5539071"/>
              <a:gd name="connsiteX76" fmla="*/ 648056 w 5556281"/>
              <a:gd name="connsiteY76" fmla="*/ 3280125 h 5539071"/>
              <a:gd name="connsiteX77" fmla="*/ 601767 w 5556281"/>
              <a:gd name="connsiteY77" fmla="*/ 3028618 h 5539071"/>
              <a:gd name="connsiteX78" fmla="*/ 541591 w 5556281"/>
              <a:gd name="connsiteY78" fmla="*/ 2957640 h 5539071"/>
              <a:gd name="connsiteX79" fmla="*/ 200589 w 5556281"/>
              <a:gd name="connsiteY79" fmla="*/ 2832658 h 5539071"/>
              <a:gd name="connsiteX80" fmla="*/ 0 w 5556281"/>
              <a:gd name="connsiteY80" fmla="*/ 2757051 h 5539071"/>
              <a:gd name="connsiteX81" fmla="*/ 0 w 5556281"/>
              <a:gd name="connsiteY81" fmla="*/ 2670642 h 5539071"/>
              <a:gd name="connsiteX82" fmla="*/ 13885 w 5556281"/>
              <a:gd name="connsiteY82" fmla="*/ 2519428 h 5539071"/>
              <a:gd name="connsiteX83" fmla="*/ 52461 w 5556281"/>
              <a:gd name="connsiteY83" fmla="*/ 2224718 h 5539071"/>
              <a:gd name="connsiteX84" fmla="*/ 114181 w 5556281"/>
              <a:gd name="connsiteY84" fmla="*/ 2162996 h 5539071"/>
              <a:gd name="connsiteX85" fmla="*/ 640344 w 5556281"/>
              <a:gd name="connsiteY85" fmla="*/ 2067332 h 5539071"/>
              <a:gd name="connsiteX86" fmla="*/ 717491 w 5556281"/>
              <a:gd name="connsiteY86" fmla="*/ 2007155 h 5539071"/>
              <a:gd name="connsiteX87" fmla="*/ 797727 w 5556281"/>
              <a:gd name="connsiteY87" fmla="*/ 1814281 h 5539071"/>
              <a:gd name="connsiteX88" fmla="*/ 783840 w 5556281"/>
              <a:gd name="connsiteY88" fmla="*/ 1704727 h 5539071"/>
              <a:gd name="connsiteX89" fmla="*/ 476785 w 5556281"/>
              <a:gd name="connsiteY89" fmla="*/ 1300462 h 5539071"/>
              <a:gd name="connsiteX90" fmla="*/ 478329 w 5556281"/>
              <a:gd name="connsiteY90" fmla="*/ 1200169 h 5539071"/>
              <a:gd name="connsiteX91" fmla="*/ 776125 w 5556281"/>
              <a:gd name="connsiteY91" fmla="*/ 831392 h 5539071"/>
              <a:gd name="connsiteX92" fmla="*/ 881050 w 5556281"/>
              <a:gd name="connsiteY92" fmla="*/ 803617 h 5539071"/>
              <a:gd name="connsiteX93" fmla="*/ 1368636 w 5556281"/>
              <a:gd name="connsiteY93" fmla="*/ 1005749 h 5539071"/>
              <a:gd name="connsiteX94" fmla="*/ 1462757 w 5556281"/>
              <a:gd name="connsiteY94" fmla="*/ 998037 h 5539071"/>
              <a:gd name="connsiteX95" fmla="*/ 1617057 w 5556281"/>
              <a:gd name="connsiteY95" fmla="*/ 891569 h 5539071"/>
              <a:gd name="connsiteX96" fmla="*/ 1654088 w 5556281"/>
              <a:gd name="connsiteY96" fmla="*/ 819048 h 5539071"/>
              <a:gd name="connsiteX97" fmla="*/ 1651005 w 5556281"/>
              <a:gd name="connsiteY97" fmla="*/ 765044 h 5539071"/>
              <a:gd name="connsiteX98" fmla="*/ 1632488 w 5556281"/>
              <a:gd name="connsiteY98" fmla="*/ 525881 h 5539071"/>
              <a:gd name="connsiteX99" fmla="*/ 1613971 w 5556281"/>
              <a:gd name="connsiteY99" fmla="*/ 286715 h 5539071"/>
              <a:gd name="connsiteX100" fmla="*/ 1664889 w 5556281"/>
              <a:gd name="connsiteY100" fmla="*/ 208022 h 5539071"/>
              <a:gd name="connsiteX101" fmla="*/ 2141674 w 5556281"/>
              <a:gd name="connsiteY101" fmla="*/ 47552 h 5539071"/>
              <a:gd name="connsiteX102" fmla="*/ 2172535 w 5556281"/>
              <a:gd name="connsiteY102" fmla="*/ 42923 h 5539071"/>
              <a:gd name="connsiteX103" fmla="*/ 2237341 w 5556281"/>
              <a:gd name="connsiteY103" fmla="*/ 86126 h 5539071"/>
              <a:gd name="connsiteX104" fmla="*/ 2535137 w 5556281"/>
              <a:gd name="connsiteY104" fmla="*/ 516622 h 5539071"/>
              <a:gd name="connsiteX105" fmla="*/ 2627718 w 5556281"/>
              <a:gd name="connsiteY105" fmla="*/ 561368 h 5539071"/>
              <a:gd name="connsiteX106" fmla="*/ 2786647 w 5556281"/>
              <a:gd name="connsiteY106" fmla="*/ 555196 h 5539071"/>
              <a:gd name="connsiteX107" fmla="*/ 2836022 w 5556281"/>
              <a:gd name="connsiteY107" fmla="*/ 530507 h 5539071"/>
              <a:gd name="connsiteX108" fmla="*/ 2852996 w 5556281"/>
              <a:gd name="connsiteY108" fmla="*/ 505821 h 5539071"/>
              <a:gd name="connsiteX109" fmla="*/ 2930143 w 5556281"/>
              <a:gd name="connsiteY109" fmla="*/ 363865 h 5539071"/>
              <a:gd name="connsiteX110" fmla="*/ 3102960 w 5556281"/>
              <a:gd name="connsiteY110" fmla="*/ 41380 h 5539071"/>
              <a:gd name="connsiteX111" fmla="*/ 3162198 w 5556281"/>
              <a:gd name="connsiteY111" fmla="*/ 151 h 5539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5556281" h="5539071">
                <a:moveTo>
                  <a:pt x="2778140" y="1624152"/>
                </a:moveTo>
                <a:cubicBezTo>
                  <a:pt x="2145562" y="1624152"/>
                  <a:pt x="1632756" y="2136958"/>
                  <a:pt x="1632756" y="2769536"/>
                </a:cubicBezTo>
                <a:cubicBezTo>
                  <a:pt x="1632756" y="3402114"/>
                  <a:pt x="2145562" y="3914920"/>
                  <a:pt x="2778140" y="3914920"/>
                </a:cubicBezTo>
                <a:cubicBezTo>
                  <a:pt x="3410718" y="3914920"/>
                  <a:pt x="3923524" y="3402114"/>
                  <a:pt x="3923524" y="2769536"/>
                </a:cubicBezTo>
                <a:cubicBezTo>
                  <a:pt x="3923524" y="2136958"/>
                  <a:pt x="3410718" y="1624152"/>
                  <a:pt x="2778140" y="1624152"/>
                </a:cubicBezTo>
                <a:close/>
                <a:moveTo>
                  <a:pt x="3162198" y="151"/>
                </a:moveTo>
                <a:cubicBezTo>
                  <a:pt x="3170660" y="-379"/>
                  <a:pt x="3179725" y="489"/>
                  <a:pt x="3189369" y="2803"/>
                </a:cubicBezTo>
                <a:cubicBezTo>
                  <a:pt x="3356013" y="42923"/>
                  <a:pt x="3522655" y="81496"/>
                  <a:pt x="3689300" y="121613"/>
                </a:cubicBezTo>
                <a:cubicBezTo>
                  <a:pt x="3724787" y="130871"/>
                  <a:pt x="3746390" y="157104"/>
                  <a:pt x="3747933" y="194134"/>
                </a:cubicBezTo>
                <a:cubicBezTo>
                  <a:pt x="3749476" y="214194"/>
                  <a:pt x="3749476" y="234254"/>
                  <a:pt x="3751019" y="254313"/>
                </a:cubicBezTo>
                <a:cubicBezTo>
                  <a:pt x="3755645" y="379296"/>
                  <a:pt x="3758735" y="504278"/>
                  <a:pt x="3763361" y="627717"/>
                </a:cubicBezTo>
                <a:cubicBezTo>
                  <a:pt x="3764907" y="661664"/>
                  <a:pt x="3766450" y="697152"/>
                  <a:pt x="3767990" y="731096"/>
                </a:cubicBezTo>
                <a:cubicBezTo>
                  <a:pt x="3769533" y="765044"/>
                  <a:pt x="3786507" y="791275"/>
                  <a:pt x="3815825" y="808246"/>
                </a:cubicBezTo>
                <a:cubicBezTo>
                  <a:pt x="3852855" y="829849"/>
                  <a:pt x="3891432" y="849909"/>
                  <a:pt x="3928463" y="873052"/>
                </a:cubicBezTo>
                <a:cubicBezTo>
                  <a:pt x="3965496" y="894655"/>
                  <a:pt x="3999440" y="893112"/>
                  <a:pt x="4036474" y="873052"/>
                </a:cubicBezTo>
                <a:cubicBezTo>
                  <a:pt x="4189231" y="788189"/>
                  <a:pt x="4340442" y="703324"/>
                  <a:pt x="4493199" y="618458"/>
                </a:cubicBezTo>
                <a:cubicBezTo>
                  <a:pt x="4528689" y="598402"/>
                  <a:pt x="4562634" y="604571"/>
                  <a:pt x="4590409" y="632346"/>
                </a:cubicBezTo>
                <a:cubicBezTo>
                  <a:pt x="4709219" y="752699"/>
                  <a:pt x="4826485" y="874595"/>
                  <a:pt x="4945295" y="994951"/>
                </a:cubicBezTo>
                <a:cubicBezTo>
                  <a:pt x="4976157" y="1027352"/>
                  <a:pt x="4980786" y="1056670"/>
                  <a:pt x="4957640" y="1095244"/>
                </a:cubicBezTo>
                <a:cubicBezTo>
                  <a:pt x="4869689" y="1244915"/>
                  <a:pt x="4780194" y="1393043"/>
                  <a:pt x="4692245" y="1542714"/>
                </a:cubicBezTo>
                <a:cubicBezTo>
                  <a:pt x="4672185" y="1576659"/>
                  <a:pt x="4670643" y="1612149"/>
                  <a:pt x="4690702" y="1646093"/>
                </a:cubicBezTo>
                <a:cubicBezTo>
                  <a:pt x="4713848" y="1687753"/>
                  <a:pt x="4735448" y="1729416"/>
                  <a:pt x="4758594" y="1771076"/>
                </a:cubicBezTo>
                <a:cubicBezTo>
                  <a:pt x="4775567" y="1801937"/>
                  <a:pt x="4801797" y="1818911"/>
                  <a:pt x="4837287" y="1820454"/>
                </a:cubicBezTo>
                <a:cubicBezTo>
                  <a:pt x="4895921" y="1825083"/>
                  <a:pt x="4956097" y="1828169"/>
                  <a:pt x="5014730" y="1832795"/>
                </a:cubicBezTo>
                <a:cubicBezTo>
                  <a:pt x="5135083" y="1840510"/>
                  <a:pt x="5255439" y="1848226"/>
                  <a:pt x="5375792" y="1855941"/>
                </a:cubicBezTo>
                <a:cubicBezTo>
                  <a:pt x="5409736" y="1857484"/>
                  <a:pt x="5437511" y="1880630"/>
                  <a:pt x="5445227" y="1914574"/>
                </a:cubicBezTo>
                <a:cubicBezTo>
                  <a:pt x="5482257" y="2081219"/>
                  <a:pt x="5517747" y="2249404"/>
                  <a:pt x="5554778" y="2417592"/>
                </a:cubicBezTo>
                <a:cubicBezTo>
                  <a:pt x="5559407" y="2440735"/>
                  <a:pt x="5553235" y="2460795"/>
                  <a:pt x="5537805" y="2479311"/>
                </a:cubicBezTo>
                <a:cubicBezTo>
                  <a:pt x="5530089" y="2488570"/>
                  <a:pt x="5517747" y="2494742"/>
                  <a:pt x="5506946" y="2500914"/>
                </a:cubicBezTo>
                <a:cubicBezTo>
                  <a:pt x="5352646" y="2578062"/>
                  <a:pt x="5198345" y="2655212"/>
                  <a:pt x="5042505" y="2732362"/>
                </a:cubicBezTo>
                <a:cubicBezTo>
                  <a:pt x="5010101" y="2749336"/>
                  <a:pt x="4991587" y="2774025"/>
                  <a:pt x="4990041" y="2811055"/>
                </a:cubicBezTo>
                <a:cubicBezTo>
                  <a:pt x="4986958" y="2869688"/>
                  <a:pt x="4982326" y="2926779"/>
                  <a:pt x="4979243" y="2985415"/>
                </a:cubicBezTo>
                <a:cubicBezTo>
                  <a:pt x="4977699" y="3019360"/>
                  <a:pt x="4990041" y="3048678"/>
                  <a:pt x="5019359" y="3068735"/>
                </a:cubicBezTo>
                <a:cubicBezTo>
                  <a:pt x="5162858" y="3173660"/>
                  <a:pt x="5304814" y="3280125"/>
                  <a:pt x="5448313" y="3385051"/>
                </a:cubicBezTo>
                <a:cubicBezTo>
                  <a:pt x="5482257" y="3409737"/>
                  <a:pt x="5493059" y="3440598"/>
                  <a:pt x="5477631" y="3480714"/>
                </a:cubicBezTo>
                <a:cubicBezTo>
                  <a:pt x="5451399" y="3553235"/>
                  <a:pt x="5425167" y="3625756"/>
                  <a:pt x="5398935" y="3698277"/>
                </a:cubicBezTo>
                <a:cubicBezTo>
                  <a:pt x="5369619" y="3778514"/>
                  <a:pt x="5340305" y="3860293"/>
                  <a:pt x="5309443" y="3940526"/>
                </a:cubicBezTo>
                <a:cubicBezTo>
                  <a:pt x="5297099" y="3974474"/>
                  <a:pt x="5267781" y="3992990"/>
                  <a:pt x="5233836" y="3989904"/>
                </a:cubicBezTo>
                <a:cubicBezTo>
                  <a:pt x="5169031" y="3983732"/>
                  <a:pt x="5105768" y="3976017"/>
                  <a:pt x="5040963" y="3969844"/>
                </a:cubicBezTo>
                <a:cubicBezTo>
                  <a:pt x="4929868" y="3957500"/>
                  <a:pt x="4818771" y="3945155"/>
                  <a:pt x="4707676" y="3934357"/>
                </a:cubicBezTo>
                <a:cubicBezTo>
                  <a:pt x="4672185" y="3931271"/>
                  <a:pt x="4644413" y="3943612"/>
                  <a:pt x="4622811" y="3972931"/>
                </a:cubicBezTo>
                <a:cubicBezTo>
                  <a:pt x="4582694" y="4026935"/>
                  <a:pt x="4544117" y="4082482"/>
                  <a:pt x="4502457" y="4136489"/>
                </a:cubicBezTo>
                <a:cubicBezTo>
                  <a:pt x="4477769" y="4168891"/>
                  <a:pt x="4474683" y="4202838"/>
                  <a:pt x="4488570" y="4239869"/>
                </a:cubicBezTo>
                <a:cubicBezTo>
                  <a:pt x="4550289" y="4403427"/>
                  <a:pt x="4613552" y="4566983"/>
                  <a:pt x="4675271" y="4730542"/>
                </a:cubicBezTo>
                <a:cubicBezTo>
                  <a:pt x="4692245" y="4773744"/>
                  <a:pt x="4682987" y="4803063"/>
                  <a:pt x="4647499" y="4830835"/>
                </a:cubicBezTo>
                <a:cubicBezTo>
                  <a:pt x="4524057" y="4923416"/>
                  <a:pt x="4402161" y="5017539"/>
                  <a:pt x="4278723" y="5110117"/>
                </a:cubicBezTo>
                <a:cubicBezTo>
                  <a:pt x="4243235" y="5136349"/>
                  <a:pt x="4212374" y="5136349"/>
                  <a:pt x="4178427" y="5108574"/>
                </a:cubicBezTo>
                <a:cubicBezTo>
                  <a:pt x="4045729" y="5002109"/>
                  <a:pt x="3911492" y="4894097"/>
                  <a:pt x="3778791" y="4786089"/>
                </a:cubicBezTo>
                <a:cubicBezTo>
                  <a:pt x="3749476" y="4762943"/>
                  <a:pt x="3718615" y="4755228"/>
                  <a:pt x="3684671" y="4767572"/>
                </a:cubicBezTo>
                <a:cubicBezTo>
                  <a:pt x="3605977" y="4796890"/>
                  <a:pt x="3527284" y="4826209"/>
                  <a:pt x="3450134" y="4857067"/>
                </a:cubicBezTo>
                <a:cubicBezTo>
                  <a:pt x="3419276" y="4869411"/>
                  <a:pt x="3400759" y="4892557"/>
                  <a:pt x="3393044" y="4924959"/>
                </a:cubicBezTo>
                <a:cubicBezTo>
                  <a:pt x="3382243" y="4975877"/>
                  <a:pt x="3371444" y="5028338"/>
                  <a:pt x="3360639" y="5079259"/>
                </a:cubicBezTo>
                <a:cubicBezTo>
                  <a:pt x="3334411" y="5202698"/>
                  <a:pt x="3309721" y="5324594"/>
                  <a:pt x="3283489" y="5448033"/>
                </a:cubicBezTo>
                <a:cubicBezTo>
                  <a:pt x="3275777" y="5483524"/>
                  <a:pt x="3254174" y="5505126"/>
                  <a:pt x="3218687" y="5509753"/>
                </a:cubicBezTo>
                <a:cubicBezTo>
                  <a:pt x="3136907" y="5520554"/>
                  <a:pt x="3055128" y="5528269"/>
                  <a:pt x="2973349" y="5535985"/>
                </a:cubicBezTo>
                <a:cubicBezTo>
                  <a:pt x="2933232" y="5532899"/>
                  <a:pt x="2900828" y="5535985"/>
                  <a:pt x="2868424" y="5539071"/>
                </a:cubicBezTo>
                <a:cubicBezTo>
                  <a:pt x="2820592" y="5539071"/>
                  <a:pt x="2772760" y="5539071"/>
                  <a:pt x="2723385" y="5539071"/>
                </a:cubicBezTo>
                <a:cubicBezTo>
                  <a:pt x="2692523" y="5528269"/>
                  <a:pt x="2675550" y="5505126"/>
                  <a:pt x="2666291" y="5474265"/>
                </a:cubicBezTo>
                <a:cubicBezTo>
                  <a:pt x="2613831" y="5313793"/>
                  <a:pt x="2559826" y="5153323"/>
                  <a:pt x="2507365" y="4992850"/>
                </a:cubicBezTo>
                <a:cubicBezTo>
                  <a:pt x="2495021" y="4955817"/>
                  <a:pt x="2470335" y="4932674"/>
                  <a:pt x="2431758" y="4924959"/>
                </a:cubicBezTo>
                <a:cubicBezTo>
                  <a:pt x="2349979" y="4906442"/>
                  <a:pt x="2266657" y="4889468"/>
                  <a:pt x="2184880" y="4869411"/>
                </a:cubicBezTo>
                <a:cubicBezTo>
                  <a:pt x="2141674" y="4858610"/>
                  <a:pt x="2106187" y="4869411"/>
                  <a:pt x="2075329" y="4901813"/>
                </a:cubicBezTo>
                <a:cubicBezTo>
                  <a:pt x="1956516" y="5025252"/>
                  <a:pt x="1834620" y="5145608"/>
                  <a:pt x="1714267" y="5267504"/>
                </a:cubicBezTo>
                <a:cubicBezTo>
                  <a:pt x="1686492" y="5295276"/>
                  <a:pt x="1654088" y="5301451"/>
                  <a:pt x="1621686" y="5282934"/>
                </a:cubicBezTo>
                <a:cubicBezTo>
                  <a:pt x="1492075" y="5210413"/>
                  <a:pt x="1364004" y="5137892"/>
                  <a:pt x="1234396" y="5065371"/>
                </a:cubicBezTo>
                <a:cubicBezTo>
                  <a:pt x="1189647" y="5040682"/>
                  <a:pt x="1178846" y="5014453"/>
                  <a:pt x="1191190" y="4966618"/>
                </a:cubicBezTo>
                <a:cubicBezTo>
                  <a:pt x="1232850" y="4799977"/>
                  <a:pt x="1276055" y="4634875"/>
                  <a:pt x="1317715" y="4468233"/>
                </a:cubicBezTo>
                <a:cubicBezTo>
                  <a:pt x="1326977" y="4432743"/>
                  <a:pt x="1320801" y="4400341"/>
                  <a:pt x="1294569" y="4372566"/>
                </a:cubicBezTo>
                <a:cubicBezTo>
                  <a:pt x="1232850" y="4307760"/>
                  <a:pt x="1169587" y="4242955"/>
                  <a:pt x="1107868" y="4178149"/>
                </a:cubicBezTo>
                <a:cubicBezTo>
                  <a:pt x="1083182" y="4151917"/>
                  <a:pt x="1052321" y="4144202"/>
                  <a:pt x="1018376" y="4151917"/>
                </a:cubicBezTo>
                <a:cubicBezTo>
                  <a:pt x="987518" y="4158089"/>
                  <a:pt x="958200" y="4165804"/>
                  <a:pt x="928882" y="4171977"/>
                </a:cubicBezTo>
                <a:cubicBezTo>
                  <a:pt x="788469" y="4202838"/>
                  <a:pt x="649599" y="4235239"/>
                  <a:pt x="509190" y="4266101"/>
                </a:cubicBezTo>
                <a:cubicBezTo>
                  <a:pt x="470613" y="4275359"/>
                  <a:pt x="439755" y="4261472"/>
                  <a:pt x="422778" y="4227524"/>
                </a:cubicBezTo>
                <a:cubicBezTo>
                  <a:pt x="351800" y="4091740"/>
                  <a:pt x="282366" y="3954414"/>
                  <a:pt x="211391" y="3818630"/>
                </a:cubicBezTo>
                <a:cubicBezTo>
                  <a:pt x="195960" y="3787772"/>
                  <a:pt x="202132" y="3753825"/>
                  <a:pt x="226818" y="3730682"/>
                </a:cubicBezTo>
                <a:cubicBezTo>
                  <a:pt x="356433" y="3610326"/>
                  <a:pt x="487587" y="3488430"/>
                  <a:pt x="617198" y="3368077"/>
                </a:cubicBezTo>
                <a:cubicBezTo>
                  <a:pt x="643427" y="3344931"/>
                  <a:pt x="652686" y="3314073"/>
                  <a:pt x="648056" y="3280125"/>
                </a:cubicBezTo>
                <a:cubicBezTo>
                  <a:pt x="632629" y="3196803"/>
                  <a:pt x="617198" y="3111937"/>
                  <a:pt x="601767" y="3028618"/>
                </a:cubicBezTo>
                <a:cubicBezTo>
                  <a:pt x="595595" y="2993127"/>
                  <a:pt x="575535" y="2969985"/>
                  <a:pt x="541591" y="2957640"/>
                </a:cubicBezTo>
                <a:cubicBezTo>
                  <a:pt x="427407" y="2915980"/>
                  <a:pt x="313227" y="2874318"/>
                  <a:pt x="200589" y="2832658"/>
                </a:cubicBezTo>
                <a:cubicBezTo>
                  <a:pt x="134241" y="2807969"/>
                  <a:pt x="66349" y="2786366"/>
                  <a:pt x="0" y="2757051"/>
                </a:cubicBezTo>
                <a:cubicBezTo>
                  <a:pt x="0" y="2727733"/>
                  <a:pt x="0" y="2699960"/>
                  <a:pt x="0" y="2670642"/>
                </a:cubicBezTo>
                <a:cubicBezTo>
                  <a:pt x="4629" y="2619724"/>
                  <a:pt x="9259" y="2570349"/>
                  <a:pt x="13885" y="2519428"/>
                </a:cubicBezTo>
                <a:cubicBezTo>
                  <a:pt x="23146" y="2420678"/>
                  <a:pt x="37031" y="2321925"/>
                  <a:pt x="52461" y="2224718"/>
                </a:cubicBezTo>
                <a:cubicBezTo>
                  <a:pt x="57091" y="2192314"/>
                  <a:pt x="80236" y="2169168"/>
                  <a:pt x="114181" y="2162996"/>
                </a:cubicBezTo>
                <a:cubicBezTo>
                  <a:pt x="290081" y="2130594"/>
                  <a:pt x="464441" y="2099733"/>
                  <a:pt x="640344" y="2067332"/>
                </a:cubicBezTo>
                <a:cubicBezTo>
                  <a:pt x="677375" y="2061160"/>
                  <a:pt x="702064" y="2041100"/>
                  <a:pt x="717491" y="2007155"/>
                </a:cubicBezTo>
                <a:cubicBezTo>
                  <a:pt x="743723" y="1942350"/>
                  <a:pt x="771498" y="1877544"/>
                  <a:pt x="797727" y="1814281"/>
                </a:cubicBezTo>
                <a:cubicBezTo>
                  <a:pt x="814701" y="1774162"/>
                  <a:pt x="810072" y="1740217"/>
                  <a:pt x="783840" y="1704727"/>
                </a:cubicBezTo>
                <a:cubicBezTo>
                  <a:pt x="680461" y="1570486"/>
                  <a:pt x="578625" y="1434703"/>
                  <a:pt x="476785" y="1300462"/>
                </a:cubicBezTo>
                <a:cubicBezTo>
                  <a:pt x="450553" y="1264975"/>
                  <a:pt x="450553" y="1234114"/>
                  <a:pt x="478329" y="1200169"/>
                </a:cubicBezTo>
                <a:cubicBezTo>
                  <a:pt x="577078" y="1076730"/>
                  <a:pt x="675831" y="954831"/>
                  <a:pt x="776125" y="831392"/>
                </a:cubicBezTo>
                <a:cubicBezTo>
                  <a:pt x="808529" y="792819"/>
                  <a:pt x="834761" y="785103"/>
                  <a:pt x="881050" y="803617"/>
                </a:cubicBezTo>
                <a:cubicBezTo>
                  <a:pt x="1043065" y="871512"/>
                  <a:pt x="1205078" y="937860"/>
                  <a:pt x="1368636" y="1005749"/>
                </a:cubicBezTo>
                <a:cubicBezTo>
                  <a:pt x="1401037" y="1019637"/>
                  <a:pt x="1433439" y="1018094"/>
                  <a:pt x="1462757" y="998037"/>
                </a:cubicBezTo>
                <a:cubicBezTo>
                  <a:pt x="1515221" y="962546"/>
                  <a:pt x="1566139" y="927059"/>
                  <a:pt x="1617057" y="891569"/>
                </a:cubicBezTo>
                <a:cubicBezTo>
                  <a:pt x="1641743" y="874595"/>
                  <a:pt x="1654088" y="849909"/>
                  <a:pt x="1654088" y="819048"/>
                </a:cubicBezTo>
                <a:cubicBezTo>
                  <a:pt x="1654088" y="800531"/>
                  <a:pt x="1652548" y="782017"/>
                  <a:pt x="1651005" y="765044"/>
                </a:cubicBezTo>
                <a:cubicBezTo>
                  <a:pt x="1644832" y="684807"/>
                  <a:pt x="1638660" y="606114"/>
                  <a:pt x="1632488" y="525881"/>
                </a:cubicBezTo>
                <a:cubicBezTo>
                  <a:pt x="1626316" y="445644"/>
                  <a:pt x="1620143" y="366951"/>
                  <a:pt x="1613971" y="286715"/>
                </a:cubicBezTo>
                <a:cubicBezTo>
                  <a:pt x="1610885" y="249681"/>
                  <a:pt x="1629402" y="220366"/>
                  <a:pt x="1664889" y="208022"/>
                </a:cubicBezTo>
                <a:cubicBezTo>
                  <a:pt x="1823819" y="154017"/>
                  <a:pt x="1982748" y="100013"/>
                  <a:pt x="2141674" y="47552"/>
                </a:cubicBezTo>
                <a:cubicBezTo>
                  <a:pt x="2152476" y="44466"/>
                  <a:pt x="2161734" y="42923"/>
                  <a:pt x="2172535" y="42923"/>
                </a:cubicBezTo>
                <a:cubicBezTo>
                  <a:pt x="2201851" y="44466"/>
                  <a:pt x="2220367" y="62980"/>
                  <a:pt x="2237341" y="86126"/>
                </a:cubicBezTo>
                <a:cubicBezTo>
                  <a:pt x="2336091" y="229624"/>
                  <a:pt x="2436387" y="373123"/>
                  <a:pt x="2535137" y="516622"/>
                </a:cubicBezTo>
                <a:cubicBezTo>
                  <a:pt x="2558283" y="549024"/>
                  <a:pt x="2589145" y="564454"/>
                  <a:pt x="2627718" y="561368"/>
                </a:cubicBezTo>
                <a:cubicBezTo>
                  <a:pt x="2680179" y="556739"/>
                  <a:pt x="2734186" y="555196"/>
                  <a:pt x="2786647" y="555196"/>
                </a:cubicBezTo>
                <a:cubicBezTo>
                  <a:pt x="2808250" y="555196"/>
                  <a:pt x="2823681" y="547480"/>
                  <a:pt x="2836022" y="530507"/>
                </a:cubicBezTo>
                <a:cubicBezTo>
                  <a:pt x="2842195" y="522794"/>
                  <a:pt x="2848367" y="513536"/>
                  <a:pt x="2852996" y="505821"/>
                </a:cubicBezTo>
                <a:cubicBezTo>
                  <a:pt x="2879228" y="457986"/>
                  <a:pt x="2903914" y="410154"/>
                  <a:pt x="2930143" y="363865"/>
                </a:cubicBezTo>
                <a:cubicBezTo>
                  <a:pt x="2987237" y="255856"/>
                  <a:pt x="3045870" y="149388"/>
                  <a:pt x="3102960" y="41380"/>
                </a:cubicBezTo>
                <a:cubicBezTo>
                  <a:pt x="3116848" y="15919"/>
                  <a:pt x="3136811" y="1742"/>
                  <a:pt x="3162198" y="15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t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591668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71424D9-1201-489D-8759-802BEB428968}"/>
              </a:ext>
            </a:extLst>
          </p:cNvPr>
          <p:cNvSpPr/>
          <p:nvPr userDrawn="1"/>
        </p:nvSpPr>
        <p:spPr>
          <a:xfrm>
            <a:off x="808468" y="3753255"/>
            <a:ext cx="3143250" cy="20049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BF0AA1C5-BCBE-4E2F-A961-AB73B3335AEC}"/>
              </a:ext>
            </a:extLst>
          </p:cNvPr>
          <p:cNvSpPr/>
          <p:nvPr userDrawn="1"/>
        </p:nvSpPr>
        <p:spPr>
          <a:xfrm>
            <a:off x="0" y="0"/>
            <a:ext cx="12192000" cy="37532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9AA3D867-D133-48FC-B3C8-A5F667B90D58}"/>
              </a:ext>
            </a:extLst>
          </p:cNvPr>
          <p:cNvSpPr/>
          <p:nvPr userDrawn="1"/>
        </p:nvSpPr>
        <p:spPr>
          <a:xfrm>
            <a:off x="819150" y="1762124"/>
            <a:ext cx="3143250" cy="1991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4E22717C-9F52-4A37-85B9-FD48F3E55A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2288" y="1883517"/>
            <a:ext cx="2955610" cy="37532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7000"/>
                  </a:schemeClr>
                </a:gs>
              </a:gsLst>
              <a:lin ang="78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xmlns="" id="{252358FC-753C-4A29-8F87-6685EF055F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27731178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4E22717C-9F52-4A37-85B9-FD48F3E55A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12192000" cy="38385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E666B193-49A3-4956-A9EF-296EF16EA757}"/>
              </a:ext>
            </a:extLst>
          </p:cNvPr>
          <p:cNvSpPr/>
          <p:nvPr userDrawn="1"/>
        </p:nvSpPr>
        <p:spPr>
          <a:xfrm>
            <a:off x="0" y="3810000"/>
            <a:ext cx="12192000" cy="30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3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9FD6E0-7708-4D3A-8C45-B2A7D0882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192AD8B-A1C0-47D3-8C4D-F81DD6327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1C75645-9968-4BEB-9803-D54B01B4C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B99A5AE-D1E6-4743-A0B7-B4B563E4D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52281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그림 개체 틀 121">
            <a:extLst>
              <a:ext uri="{FF2B5EF4-FFF2-40B4-BE49-F238E27FC236}">
                <a16:creationId xmlns:a16="http://schemas.microsoft.com/office/drawing/2014/main" xmlns="" id="{A5626D23-6CC7-4600-833F-1D3C40A75C4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164510" y="635634"/>
            <a:ext cx="6379790" cy="5586731"/>
          </a:xfrm>
          <a:custGeom>
            <a:avLst/>
            <a:gdLst>
              <a:gd name="connsiteX0" fmla="*/ 0 w 6379790"/>
              <a:gd name="connsiteY0" fmla="*/ 4788536 h 5586731"/>
              <a:gd name="connsiteX1" fmla="*/ 797474 w 6379790"/>
              <a:gd name="connsiteY1" fmla="*/ 4788536 h 5586731"/>
              <a:gd name="connsiteX2" fmla="*/ 797474 w 6379790"/>
              <a:gd name="connsiteY2" fmla="*/ 5586731 h 5586731"/>
              <a:gd name="connsiteX3" fmla="*/ 0 w 6379790"/>
              <a:gd name="connsiteY3" fmla="*/ 5586731 h 5586731"/>
              <a:gd name="connsiteX4" fmla="*/ 2392422 w 6379790"/>
              <a:gd name="connsiteY4" fmla="*/ 3990341 h 5586731"/>
              <a:gd name="connsiteX5" fmla="*/ 2392422 w 6379790"/>
              <a:gd name="connsiteY5" fmla="*/ 4788536 h 5586731"/>
              <a:gd name="connsiteX6" fmla="*/ 3189895 w 6379790"/>
              <a:gd name="connsiteY6" fmla="*/ 4788536 h 5586731"/>
              <a:gd name="connsiteX7" fmla="*/ 3189895 w 6379790"/>
              <a:gd name="connsiteY7" fmla="*/ 3990341 h 5586731"/>
              <a:gd name="connsiteX8" fmla="*/ 0 w 6379790"/>
              <a:gd name="connsiteY8" fmla="*/ 3192146 h 5586731"/>
              <a:gd name="connsiteX9" fmla="*/ 797474 w 6379790"/>
              <a:gd name="connsiteY9" fmla="*/ 3192146 h 5586731"/>
              <a:gd name="connsiteX10" fmla="*/ 797474 w 6379790"/>
              <a:gd name="connsiteY10" fmla="*/ 3990341 h 5586731"/>
              <a:gd name="connsiteX11" fmla="*/ 0 w 6379790"/>
              <a:gd name="connsiteY11" fmla="*/ 3990341 h 5586731"/>
              <a:gd name="connsiteX12" fmla="*/ 1594948 w 6379790"/>
              <a:gd name="connsiteY12" fmla="*/ 0 h 5586731"/>
              <a:gd name="connsiteX13" fmla="*/ 3189895 w 6379790"/>
              <a:gd name="connsiteY13" fmla="*/ 0 h 5586731"/>
              <a:gd name="connsiteX14" fmla="*/ 3189895 w 6379790"/>
              <a:gd name="connsiteY14" fmla="*/ 797563 h 5586731"/>
              <a:gd name="connsiteX15" fmla="*/ 3987369 w 6379790"/>
              <a:gd name="connsiteY15" fmla="*/ 797563 h 5586731"/>
              <a:gd name="connsiteX16" fmla="*/ 3987369 w 6379790"/>
              <a:gd name="connsiteY16" fmla="*/ 0 h 5586731"/>
              <a:gd name="connsiteX17" fmla="*/ 6379790 w 6379790"/>
              <a:gd name="connsiteY17" fmla="*/ 0 h 5586731"/>
              <a:gd name="connsiteX18" fmla="*/ 6379790 w 6379790"/>
              <a:gd name="connsiteY18" fmla="*/ 797561 h 5586731"/>
              <a:gd name="connsiteX19" fmla="*/ 6379790 w 6379790"/>
              <a:gd name="connsiteY19" fmla="*/ 797562 h 5586731"/>
              <a:gd name="connsiteX20" fmla="*/ 6379790 w 6379790"/>
              <a:gd name="connsiteY20" fmla="*/ 1595756 h 5586731"/>
              <a:gd name="connsiteX21" fmla="*/ 5582317 w 6379790"/>
              <a:gd name="connsiteY21" fmla="*/ 1595756 h 5586731"/>
              <a:gd name="connsiteX22" fmla="*/ 5582317 w 6379790"/>
              <a:gd name="connsiteY22" fmla="*/ 2393951 h 5586731"/>
              <a:gd name="connsiteX23" fmla="*/ 6379790 w 6379790"/>
              <a:gd name="connsiteY23" fmla="*/ 2393951 h 5586731"/>
              <a:gd name="connsiteX24" fmla="*/ 6379790 w 6379790"/>
              <a:gd name="connsiteY24" fmla="*/ 3192146 h 5586731"/>
              <a:gd name="connsiteX25" fmla="*/ 6379790 w 6379790"/>
              <a:gd name="connsiteY25" fmla="*/ 3990341 h 5586731"/>
              <a:gd name="connsiteX26" fmla="*/ 6379790 w 6379790"/>
              <a:gd name="connsiteY26" fmla="*/ 4788536 h 5586731"/>
              <a:gd name="connsiteX27" fmla="*/ 6379790 w 6379790"/>
              <a:gd name="connsiteY27" fmla="*/ 5586731 h 5586731"/>
              <a:gd name="connsiteX28" fmla="*/ 5582316 w 6379790"/>
              <a:gd name="connsiteY28" fmla="*/ 5586731 h 5586731"/>
              <a:gd name="connsiteX29" fmla="*/ 5582316 w 6379790"/>
              <a:gd name="connsiteY29" fmla="*/ 4788536 h 5586731"/>
              <a:gd name="connsiteX30" fmla="*/ 4784843 w 6379790"/>
              <a:gd name="connsiteY30" fmla="*/ 4788536 h 5586731"/>
              <a:gd name="connsiteX31" fmla="*/ 4784843 w 6379790"/>
              <a:gd name="connsiteY31" fmla="*/ 5586731 h 5586731"/>
              <a:gd name="connsiteX32" fmla="*/ 3987369 w 6379790"/>
              <a:gd name="connsiteY32" fmla="*/ 5586731 h 5586731"/>
              <a:gd name="connsiteX33" fmla="*/ 3189895 w 6379790"/>
              <a:gd name="connsiteY33" fmla="*/ 5586731 h 5586731"/>
              <a:gd name="connsiteX34" fmla="*/ 2392422 w 6379790"/>
              <a:gd name="connsiteY34" fmla="*/ 5586731 h 5586731"/>
              <a:gd name="connsiteX35" fmla="*/ 2392421 w 6379790"/>
              <a:gd name="connsiteY35" fmla="*/ 5586731 h 5586731"/>
              <a:gd name="connsiteX36" fmla="*/ 1594948 w 6379790"/>
              <a:gd name="connsiteY36" fmla="*/ 5586731 h 5586731"/>
              <a:gd name="connsiteX37" fmla="*/ 1594948 w 6379790"/>
              <a:gd name="connsiteY37" fmla="*/ 4788536 h 5586731"/>
              <a:gd name="connsiteX38" fmla="*/ 797474 w 6379790"/>
              <a:gd name="connsiteY38" fmla="*/ 4788536 h 5586731"/>
              <a:gd name="connsiteX39" fmla="*/ 797474 w 6379790"/>
              <a:gd name="connsiteY39" fmla="*/ 3990341 h 5586731"/>
              <a:gd name="connsiteX40" fmla="*/ 1594948 w 6379790"/>
              <a:gd name="connsiteY40" fmla="*/ 3990341 h 5586731"/>
              <a:gd name="connsiteX41" fmla="*/ 1594948 w 6379790"/>
              <a:gd name="connsiteY41" fmla="*/ 3192146 h 5586731"/>
              <a:gd name="connsiteX42" fmla="*/ 2392421 w 6379790"/>
              <a:gd name="connsiteY42" fmla="*/ 3192146 h 5586731"/>
              <a:gd name="connsiteX43" fmla="*/ 2392421 w 6379790"/>
              <a:gd name="connsiteY43" fmla="*/ 2393951 h 5586731"/>
              <a:gd name="connsiteX44" fmla="*/ 1594948 w 6379790"/>
              <a:gd name="connsiteY44" fmla="*/ 2393951 h 5586731"/>
              <a:gd name="connsiteX45" fmla="*/ 1594948 w 6379790"/>
              <a:gd name="connsiteY45" fmla="*/ 3192146 h 5586731"/>
              <a:gd name="connsiteX46" fmla="*/ 797474 w 6379790"/>
              <a:gd name="connsiteY46" fmla="*/ 3192146 h 5586731"/>
              <a:gd name="connsiteX47" fmla="*/ 797474 w 6379790"/>
              <a:gd name="connsiteY47" fmla="*/ 2393951 h 5586731"/>
              <a:gd name="connsiteX48" fmla="*/ 0 w 6379790"/>
              <a:gd name="connsiteY48" fmla="*/ 2393951 h 5586731"/>
              <a:gd name="connsiteX49" fmla="*/ 0 w 6379790"/>
              <a:gd name="connsiteY49" fmla="*/ 1595756 h 5586731"/>
              <a:gd name="connsiteX50" fmla="*/ 797474 w 6379790"/>
              <a:gd name="connsiteY50" fmla="*/ 1595756 h 5586731"/>
              <a:gd name="connsiteX51" fmla="*/ 797474 w 6379790"/>
              <a:gd name="connsiteY51" fmla="*/ 797565 h 5586731"/>
              <a:gd name="connsiteX52" fmla="*/ 1594948 w 6379790"/>
              <a:gd name="connsiteY52" fmla="*/ 797565 h 5586731"/>
              <a:gd name="connsiteX53" fmla="*/ 1594948 w 6379790"/>
              <a:gd name="connsiteY53" fmla="*/ 1595756 h 5586731"/>
              <a:gd name="connsiteX54" fmla="*/ 2392421 w 6379790"/>
              <a:gd name="connsiteY54" fmla="*/ 1595756 h 5586731"/>
              <a:gd name="connsiteX55" fmla="*/ 2392421 w 6379790"/>
              <a:gd name="connsiteY55" fmla="*/ 797565 h 5586731"/>
              <a:gd name="connsiteX56" fmla="*/ 1594948 w 6379790"/>
              <a:gd name="connsiteY56" fmla="*/ 797565 h 5586731"/>
              <a:gd name="connsiteX57" fmla="*/ 0 w 6379790"/>
              <a:gd name="connsiteY57" fmla="*/ 0 h 5586731"/>
              <a:gd name="connsiteX58" fmla="*/ 797474 w 6379790"/>
              <a:gd name="connsiteY58" fmla="*/ 0 h 5586731"/>
              <a:gd name="connsiteX59" fmla="*/ 797474 w 6379790"/>
              <a:gd name="connsiteY59" fmla="*/ 797565 h 5586731"/>
              <a:gd name="connsiteX60" fmla="*/ 0 w 6379790"/>
              <a:gd name="connsiteY60" fmla="*/ 797565 h 5586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379790" h="5586731">
                <a:moveTo>
                  <a:pt x="0" y="4788536"/>
                </a:moveTo>
                <a:lnTo>
                  <a:pt x="797474" y="4788536"/>
                </a:lnTo>
                <a:lnTo>
                  <a:pt x="797474" y="5586731"/>
                </a:lnTo>
                <a:lnTo>
                  <a:pt x="0" y="5586731"/>
                </a:lnTo>
                <a:close/>
                <a:moveTo>
                  <a:pt x="2392422" y="3990341"/>
                </a:moveTo>
                <a:lnTo>
                  <a:pt x="2392422" y="4788536"/>
                </a:lnTo>
                <a:lnTo>
                  <a:pt x="3189895" y="4788536"/>
                </a:lnTo>
                <a:lnTo>
                  <a:pt x="3189895" y="3990341"/>
                </a:lnTo>
                <a:close/>
                <a:moveTo>
                  <a:pt x="0" y="3192146"/>
                </a:moveTo>
                <a:lnTo>
                  <a:pt x="797474" y="3192146"/>
                </a:lnTo>
                <a:lnTo>
                  <a:pt x="797474" y="3990341"/>
                </a:lnTo>
                <a:lnTo>
                  <a:pt x="0" y="3990341"/>
                </a:lnTo>
                <a:close/>
                <a:moveTo>
                  <a:pt x="1594948" y="0"/>
                </a:moveTo>
                <a:lnTo>
                  <a:pt x="3189895" y="0"/>
                </a:lnTo>
                <a:lnTo>
                  <a:pt x="3189895" y="797563"/>
                </a:lnTo>
                <a:lnTo>
                  <a:pt x="3987369" y="797563"/>
                </a:lnTo>
                <a:lnTo>
                  <a:pt x="3987369" y="0"/>
                </a:lnTo>
                <a:lnTo>
                  <a:pt x="6379790" y="0"/>
                </a:lnTo>
                <a:lnTo>
                  <a:pt x="6379790" y="797561"/>
                </a:lnTo>
                <a:lnTo>
                  <a:pt x="6379790" y="797562"/>
                </a:lnTo>
                <a:lnTo>
                  <a:pt x="6379790" y="1595756"/>
                </a:lnTo>
                <a:lnTo>
                  <a:pt x="5582317" y="1595756"/>
                </a:lnTo>
                <a:lnTo>
                  <a:pt x="5582317" y="2393951"/>
                </a:lnTo>
                <a:lnTo>
                  <a:pt x="6379790" y="2393951"/>
                </a:lnTo>
                <a:lnTo>
                  <a:pt x="6379790" y="3192146"/>
                </a:lnTo>
                <a:lnTo>
                  <a:pt x="6379790" y="3990341"/>
                </a:lnTo>
                <a:lnTo>
                  <a:pt x="6379790" y="4788536"/>
                </a:lnTo>
                <a:lnTo>
                  <a:pt x="6379790" y="5586731"/>
                </a:lnTo>
                <a:lnTo>
                  <a:pt x="5582316" y="5586731"/>
                </a:lnTo>
                <a:lnTo>
                  <a:pt x="5582316" y="4788536"/>
                </a:lnTo>
                <a:lnTo>
                  <a:pt x="4784843" y="4788536"/>
                </a:lnTo>
                <a:lnTo>
                  <a:pt x="4784843" y="5586731"/>
                </a:lnTo>
                <a:lnTo>
                  <a:pt x="3987369" y="5586731"/>
                </a:lnTo>
                <a:lnTo>
                  <a:pt x="3189895" y="5586731"/>
                </a:lnTo>
                <a:lnTo>
                  <a:pt x="2392422" y="5586731"/>
                </a:lnTo>
                <a:lnTo>
                  <a:pt x="2392421" y="5586731"/>
                </a:lnTo>
                <a:lnTo>
                  <a:pt x="1594948" y="5586731"/>
                </a:lnTo>
                <a:lnTo>
                  <a:pt x="1594948" y="4788536"/>
                </a:lnTo>
                <a:lnTo>
                  <a:pt x="797474" y="4788536"/>
                </a:lnTo>
                <a:lnTo>
                  <a:pt x="797474" y="3990341"/>
                </a:lnTo>
                <a:lnTo>
                  <a:pt x="1594948" y="3990341"/>
                </a:lnTo>
                <a:lnTo>
                  <a:pt x="1594948" y="3192146"/>
                </a:lnTo>
                <a:lnTo>
                  <a:pt x="2392421" y="3192146"/>
                </a:lnTo>
                <a:lnTo>
                  <a:pt x="2392421" y="2393951"/>
                </a:lnTo>
                <a:lnTo>
                  <a:pt x="1594948" y="2393951"/>
                </a:lnTo>
                <a:lnTo>
                  <a:pt x="1594948" y="3192146"/>
                </a:lnTo>
                <a:lnTo>
                  <a:pt x="797474" y="3192146"/>
                </a:lnTo>
                <a:lnTo>
                  <a:pt x="797474" y="2393951"/>
                </a:lnTo>
                <a:lnTo>
                  <a:pt x="0" y="2393951"/>
                </a:lnTo>
                <a:lnTo>
                  <a:pt x="0" y="1595756"/>
                </a:lnTo>
                <a:lnTo>
                  <a:pt x="797474" y="1595756"/>
                </a:lnTo>
                <a:lnTo>
                  <a:pt x="797474" y="797565"/>
                </a:lnTo>
                <a:lnTo>
                  <a:pt x="1594948" y="797565"/>
                </a:lnTo>
                <a:lnTo>
                  <a:pt x="1594948" y="1595756"/>
                </a:lnTo>
                <a:lnTo>
                  <a:pt x="2392421" y="1595756"/>
                </a:lnTo>
                <a:lnTo>
                  <a:pt x="2392421" y="797565"/>
                </a:lnTo>
                <a:lnTo>
                  <a:pt x="1594948" y="797565"/>
                </a:lnTo>
                <a:close/>
                <a:moveTo>
                  <a:pt x="0" y="0"/>
                </a:moveTo>
                <a:lnTo>
                  <a:pt x="797474" y="0"/>
                </a:lnTo>
                <a:lnTo>
                  <a:pt x="797474" y="797565"/>
                </a:lnTo>
                <a:lnTo>
                  <a:pt x="0" y="7975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666454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8">
            <a:extLst>
              <a:ext uri="{FF2B5EF4-FFF2-40B4-BE49-F238E27FC236}">
                <a16:creationId xmlns:a16="http://schemas.microsoft.com/office/drawing/2014/main" xmlns="" id="{FF0C7903-447C-47EA-9F0F-27FB0FA66D9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751604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0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xmlns="" id="{FFA8E757-7AA1-46D7-830D-82A7BA139EC7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6001996" y="665147"/>
            <a:ext cx="5714288" cy="5876452"/>
          </a:xfrm>
          <a:custGeom>
            <a:avLst/>
            <a:gdLst>
              <a:gd name="connsiteX0" fmla="*/ 4336617 w 5408405"/>
              <a:gd name="connsiteY0" fmla="*/ 2979311 h 5561888"/>
              <a:gd name="connsiteX1" fmla="*/ 4337062 w 5408405"/>
              <a:gd name="connsiteY1" fmla="*/ 2980996 h 5561888"/>
              <a:gd name="connsiteX2" fmla="*/ 4335592 w 5408405"/>
              <a:gd name="connsiteY2" fmla="*/ 2981017 h 5561888"/>
              <a:gd name="connsiteX3" fmla="*/ 1888921 w 5408405"/>
              <a:gd name="connsiteY3" fmla="*/ 2261506 h 5561888"/>
              <a:gd name="connsiteX4" fmla="*/ 1889365 w 5408405"/>
              <a:gd name="connsiteY4" fmla="*/ 2263191 h 5561888"/>
              <a:gd name="connsiteX5" fmla="*/ 1887895 w 5408405"/>
              <a:gd name="connsiteY5" fmla="*/ 2263212 h 5561888"/>
              <a:gd name="connsiteX6" fmla="*/ 3291650 w 5408405"/>
              <a:gd name="connsiteY6" fmla="*/ 1876983 h 5561888"/>
              <a:gd name="connsiteX7" fmla="*/ 2384076 w 5408405"/>
              <a:gd name="connsiteY7" fmla="*/ 3290419 h 5561888"/>
              <a:gd name="connsiteX8" fmla="*/ 3291650 w 5408405"/>
              <a:gd name="connsiteY8" fmla="*/ 3290419 h 5561888"/>
              <a:gd name="connsiteX9" fmla="*/ 4585316 w 5408405"/>
              <a:gd name="connsiteY9" fmla="*/ 91 h 5561888"/>
              <a:gd name="connsiteX10" fmla="*/ 4597631 w 5408405"/>
              <a:gd name="connsiteY10" fmla="*/ 4688 h 5561888"/>
              <a:gd name="connsiteX11" fmla="*/ 4597631 w 5408405"/>
              <a:gd name="connsiteY11" fmla="*/ 129174 h 5561888"/>
              <a:gd name="connsiteX12" fmla="*/ 4718305 w 5408405"/>
              <a:gd name="connsiteY12" fmla="*/ 117857 h 5561888"/>
              <a:gd name="connsiteX13" fmla="*/ 4838978 w 5408405"/>
              <a:gd name="connsiteY13" fmla="*/ 114085 h 5561888"/>
              <a:gd name="connsiteX14" fmla="*/ 4827665 w 5408405"/>
              <a:gd name="connsiteY14" fmla="*/ 166897 h 5561888"/>
              <a:gd name="connsiteX15" fmla="*/ 4895544 w 5408405"/>
              <a:gd name="connsiteY15" fmla="*/ 246116 h 5561888"/>
              <a:gd name="connsiteX16" fmla="*/ 5001133 w 5408405"/>
              <a:gd name="connsiteY16" fmla="*/ 193303 h 5561888"/>
              <a:gd name="connsiteX17" fmla="*/ 5061469 w 5408405"/>
              <a:gd name="connsiteY17" fmla="*/ 129174 h 5561888"/>
              <a:gd name="connsiteX18" fmla="*/ 5102951 w 5408405"/>
              <a:gd name="connsiteY18" fmla="*/ 136719 h 5561888"/>
              <a:gd name="connsiteX19" fmla="*/ 5110493 w 5408405"/>
              <a:gd name="connsiteY19" fmla="*/ 170670 h 5561888"/>
              <a:gd name="connsiteX20" fmla="*/ 5053927 w 5408405"/>
              <a:gd name="connsiteY20" fmla="*/ 246116 h 5561888"/>
              <a:gd name="connsiteX21" fmla="*/ 4978506 w 5408405"/>
              <a:gd name="connsiteY21" fmla="*/ 295156 h 5561888"/>
              <a:gd name="connsiteX22" fmla="*/ 4959651 w 5408405"/>
              <a:gd name="connsiteY22" fmla="*/ 347968 h 5561888"/>
              <a:gd name="connsiteX23" fmla="*/ 5019988 w 5408405"/>
              <a:gd name="connsiteY23" fmla="*/ 517722 h 5561888"/>
              <a:gd name="connsiteX24" fmla="*/ 5072782 w 5408405"/>
              <a:gd name="connsiteY24" fmla="*/ 562989 h 5561888"/>
              <a:gd name="connsiteX25" fmla="*/ 5151974 w 5408405"/>
              <a:gd name="connsiteY25" fmla="*/ 574306 h 5561888"/>
              <a:gd name="connsiteX26" fmla="*/ 5174600 w 5408405"/>
              <a:gd name="connsiteY26" fmla="*/ 638435 h 5561888"/>
              <a:gd name="connsiteX27" fmla="*/ 5125577 w 5408405"/>
              <a:gd name="connsiteY27" fmla="*/ 706337 h 5561888"/>
              <a:gd name="connsiteX28" fmla="*/ 5084096 w 5408405"/>
              <a:gd name="connsiteY28" fmla="*/ 845912 h 5561888"/>
              <a:gd name="connsiteX29" fmla="*/ 5148203 w 5408405"/>
              <a:gd name="connsiteY29" fmla="*/ 921358 h 5561888"/>
              <a:gd name="connsiteX30" fmla="*/ 5231166 w 5408405"/>
              <a:gd name="connsiteY30" fmla="*/ 943992 h 5561888"/>
              <a:gd name="connsiteX31" fmla="*/ 5174600 w 5408405"/>
              <a:gd name="connsiteY31" fmla="*/ 1008121 h 5561888"/>
              <a:gd name="connsiteX32" fmla="*/ 5261334 w 5408405"/>
              <a:gd name="connsiteY32" fmla="*/ 1045844 h 5561888"/>
              <a:gd name="connsiteX33" fmla="*/ 5393321 w 5408405"/>
              <a:gd name="connsiteY33" fmla="*/ 1102429 h 5561888"/>
              <a:gd name="connsiteX34" fmla="*/ 5408405 w 5408405"/>
              <a:gd name="connsiteY34" fmla="*/ 1109973 h 5561888"/>
              <a:gd name="connsiteX35" fmla="*/ 5351839 w 5408405"/>
              <a:gd name="connsiteY35" fmla="*/ 1140152 h 5561888"/>
              <a:gd name="connsiteX36" fmla="*/ 5351839 w 5408405"/>
              <a:gd name="connsiteY36" fmla="*/ 1155241 h 5561888"/>
              <a:gd name="connsiteX37" fmla="*/ 5325442 w 5408405"/>
              <a:gd name="connsiteY37" fmla="*/ 1396668 h 5561888"/>
              <a:gd name="connsiteX38" fmla="*/ 5332984 w 5408405"/>
              <a:gd name="connsiteY38" fmla="*/ 1453253 h 5561888"/>
              <a:gd name="connsiteX39" fmla="*/ 5317900 w 5408405"/>
              <a:gd name="connsiteY39" fmla="*/ 1494748 h 5561888"/>
              <a:gd name="connsiteX40" fmla="*/ 5272648 w 5408405"/>
              <a:gd name="connsiteY40" fmla="*/ 1494748 h 5561888"/>
              <a:gd name="connsiteX41" fmla="*/ 5204769 w 5408405"/>
              <a:gd name="connsiteY41" fmla="*/ 1509837 h 5561888"/>
              <a:gd name="connsiteX42" fmla="*/ 5185914 w 5408405"/>
              <a:gd name="connsiteY42" fmla="*/ 1566422 h 5561888"/>
              <a:gd name="connsiteX43" fmla="*/ 5076554 w 5408405"/>
              <a:gd name="connsiteY43" fmla="*/ 1713542 h 5561888"/>
              <a:gd name="connsiteX44" fmla="*/ 5050156 w 5408405"/>
              <a:gd name="connsiteY44" fmla="*/ 1721086 h 5561888"/>
              <a:gd name="connsiteX45" fmla="*/ 4899314 w 5408405"/>
              <a:gd name="connsiteY45" fmla="*/ 1721086 h 5561888"/>
              <a:gd name="connsiteX46" fmla="*/ 4929483 w 5408405"/>
              <a:gd name="connsiteY46" fmla="*/ 1845572 h 5561888"/>
              <a:gd name="connsiteX47" fmla="*/ 4842749 w 5408405"/>
              <a:gd name="connsiteY47" fmla="*/ 1777671 h 5561888"/>
              <a:gd name="connsiteX48" fmla="*/ 4706992 w 5408405"/>
              <a:gd name="connsiteY48" fmla="*/ 1743720 h 5561888"/>
              <a:gd name="connsiteX49" fmla="*/ 4642884 w 5408405"/>
              <a:gd name="connsiteY49" fmla="*/ 1853117 h 5561888"/>
              <a:gd name="connsiteX50" fmla="*/ 4548608 w 5408405"/>
              <a:gd name="connsiteY50" fmla="*/ 1909701 h 5561888"/>
              <a:gd name="connsiteX51" fmla="*/ 4484500 w 5408405"/>
              <a:gd name="connsiteY51" fmla="*/ 1932335 h 5561888"/>
              <a:gd name="connsiteX52" fmla="*/ 4378911 w 5408405"/>
              <a:gd name="connsiteY52" fmla="*/ 1996464 h 5561888"/>
              <a:gd name="connsiteX53" fmla="*/ 4344972 w 5408405"/>
              <a:gd name="connsiteY53" fmla="*/ 2026643 h 5561888"/>
              <a:gd name="connsiteX54" fmla="*/ 4360056 w 5408405"/>
              <a:gd name="connsiteY54" fmla="*/ 2120951 h 5561888"/>
              <a:gd name="connsiteX55" fmla="*/ 4356285 w 5408405"/>
              <a:gd name="connsiteY55" fmla="*/ 2249209 h 5561888"/>
              <a:gd name="connsiteX56" fmla="*/ 4311032 w 5408405"/>
              <a:gd name="connsiteY56" fmla="*/ 2249209 h 5561888"/>
              <a:gd name="connsiteX57" fmla="*/ 4311032 w 5408405"/>
              <a:gd name="connsiteY57" fmla="*/ 2166218 h 5561888"/>
              <a:gd name="connsiteX58" fmla="*/ 4307261 w 5408405"/>
              <a:gd name="connsiteY58" fmla="*/ 2102089 h 5561888"/>
              <a:gd name="connsiteX59" fmla="*/ 4293453 w 5408405"/>
              <a:gd name="connsiteY59" fmla="*/ 2062720 h 5561888"/>
              <a:gd name="connsiteX60" fmla="*/ 4293453 w 5408405"/>
              <a:gd name="connsiteY60" fmla="*/ 2298718 h 5561888"/>
              <a:gd name="connsiteX61" fmla="*/ 4314960 w 5408405"/>
              <a:gd name="connsiteY61" fmla="*/ 2298021 h 5561888"/>
              <a:gd name="connsiteX62" fmla="*/ 4334595 w 5408405"/>
              <a:gd name="connsiteY62" fmla="*/ 2281553 h 5561888"/>
              <a:gd name="connsiteX63" fmla="*/ 4344746 w 5408405"/>
              <a:gd name="connsiteY63" fmla="*/ 2279636 h 5561888"/>
              <a:gd name="connsiteX64" fmla="*/ 4402848 w 5408405"/>
              <a:gd name="connsiteY64" fmla="*/ 2284326 h 5561888"/>
              <a:gd name="connsiteX65" fmla="*/ 4473289 w 5408405"/>
              <a:gd name="connsiteY65" fmla="*/ 2321185 h 5561888"/>
              <a:gd name="connsiteX66" fmla="*/ 4499740 w 5408405"/>
              <a:gd name="connsiteY66" fmla="*/ 2331640 h 5561888"/>
              <a:gd name="connsiteX67" fmla="*/ 4524595 w 5408405"/>
              <a:gd name="connsiteY67" fmla="*/ 2359469 h 5561888"/>
              <a:gd name="connsiteX68" fmla="*/ 4544622 w 5408405"/>
              <a:gd name="connsiteY68" fmla="*/ 2383765 h 5561888"/>
              <a:gd name="connsiteX69" fmla="*/ 4554292 w 5408405"/>
              <a:gd name="connsiteY69" fmla="*/ 2392027 h 5561888"/>
              <a:gd name="connsiteX70" fmla="*/ 4560549 w 5408405"/>
              <a:gd name="connsiteY70" fmla="*/ 2467954 h 5561888"/>
              <a:gd name="connsiteX71" fmla="*/ 4547398 w 5408405"/>
              <a:gd name="connsiteY71" fmla="*/ 2521373 h 5561888"/>
              <a:gd name="connsiteX72" fmla="*/ 4555843 w 5408405"/>
              <a:gd name="connsiteY72" fmla="*/ 2579321 h 5561888"/>
              <a:gd name="connsiteX73" fmla="*/ 4566049 w 5408405"/>
              <a:gd name="connsiteY73" fmla="*/ 2582191 h 5561888"/>
              <a:gd name="connsiteX74" fmla="*/ 4643312 w 5408405"/>
              <a:gd name="connsiteY74" fmla="*/ 2587849 h 5561888"/>
              <a:gd name="connsiteX75" fmla="*/ 4657728 w 5408405"/>
              <a:gd name="connsiteY75" fmla="*/ 2592463 h 5561888"/>
              <a:gd name="connsiteX76" fmla="*/ 4692721 w 5408405"/>
              <a:gd name="connsiteY76" fmla="*/ 2617179 h 5561888"/>
              <a:gd name="connsiteX77" fmla="*/ 4736105 w 5408405"/>
              <a:gd name="connsiteY77" fmla="*/ 2642990 h 5561888"/>
              <a:gd name="connsiteX78" fmla="*/ 4750038 w 5408405"/>
              <a:gd name="connsiteY78" fmla="*/ 2657785 h 5561888"/>
              <a:gd name="connsiteX79" fmla="*/ 4796763 w 5408405"/>
              <a:gd name="connsiteY79" fmla="*/ 2766142 h 5561888"/>
              <a:gd name="connsiteX80" fmla="*/ 4795690 w 5408405"/>
              <a:gd name="connsiteY80" fmla="*/ 2776927 h 5561888"/>
              <a:gd name="connsiteX81" fmla="*/ 4777160 w 5408405"/>
              <a:gd name="connsiteY81" fmla="*/ 2831008 h 5561888"/>
              <a:gd name="connsiteX82" fmla="*/ 4766623 w 5408405"/>
              <a:gd name="connsiteY82" fmla="*/ 2851481 h 5561888"/>
              <a:gd name="connsiteX83" fmla="*/ 4746650 w 5408405"/>
              <a:gd name="connsiteY83" fmla="*/ 2884036 h 5561888"/>
              <a:gd name="connsiteX84" fmla="*/ 4744682 w 5408405"/>
              <a:gd name="connsiteY84" fmla="*/ 2921163 h 5561888"/>
              <a:gd name="connsiteX85" fmla="*/ 4739063 w 5408405"/>
              <a:gd name="connsiteY85" fmla="*/ 2933424 h 5561888"/>
              <a:gd name="connsiteX86" fmla="*/ 4725645 w 5408405"/>
              <a:gd name="connsiteY86" fmla="*/ 2930966 h 5561888"/>
              <a:gd name="connsiteX87" fmla="*/ 4716608 w 5408405"/>
              <a:gd name="connsiteY87" fmla="*/ 2925688 h 5561888"/>
              <a:gd name="connsiteX88" fmla="*/ 4702811 w 5408405"/>
              <a:gd name="connsiteY88" fmla="*/ 2922861 h 5561888"/>
              <a:gd name="connsiteX89" fmla="*/ 4700569 w 5408405"/>
              <a:gd name="connsiteY89" fmla="*/ 2936054 h 5561888"/>
              <a:gd name="connsiteX90" fmla="*/ 4679798 w 5408405"/>
              <a:gd name="connsiteY90" fmla="*/ 2951264 h 5561888"/>
              <a:gd name="connsiteX91" fmla="*/ 4668381 w 5408405"/>
              <a:gd name="connsiteY91" fmla="*/ 2947211 h 5561888"/>
              <a:gd name="connsiteX92" fmla="*/ 4653498 w 5408405"/>
              <a:gd name="connsiteY92" fmla="*/ 2953973 h 5561888"/>
              <a:gd name="connsiteX93" fmla="*/ 4659646 w 5408405"/>
              <a:gd name="connsiteY93" fmla="*/ 2968262 h 5561888"/>
              <a:gd name="connsiteX94" fmla="*/ 4669796 w 5408405"/>
              <a:gd name="connsiteY94" fmla="*/ 2976183 h 5561888"/>
              <a:gd name="connsiteX95" fmla="*/ 4576498 w 5408405"/>
              <a:gd name="connsiteY95" fmla="*/ 2977532 h 5561888"/>
              <a:gd name="connsiteX96" fmla="*/ 4575299 w 5408405"/>
              <a:gd name="connsiteY96" fmla="*/ 2971067 h 5561888"/>
              <a:gd name="connsiteX97" fmla="*/ 4558476 w 5408405"/>
              <a:gd name="connsiteY97" fmla="*/ 2965284 h 5561888"/>
              <a:gd name="connsiteX98" fmla="*/ 4542988 w 5408405"/>
              <a:gd name="connsiteY98" fmla="*/ 2971454 h 5561888"/>
              <a:gd name="connsiteX99" fmla="*/ 4521364 w 5408405"/>
              <a:gd name="connsiteY99" fmla="*/ 2964532 h 5561888"/>
              <a:gd name="connsiteX100" fmla="*/ 4451694 w 5408405"/>
              <a:gd name="connsiteY100" fmla="*/ 2942625 h 5561888"/>
              <a:gd name="connsiteX101" fmla="*/ 4436756 w 5408405"/>
              <a:gd name="connsiteY101" fmla="*/ 2944599 h 5561888"/>
              <a:gd name="connsiteX102" fmla="*/ 4440731 w 5408405"/>
              <a:gd name="connsiteY102" fmla="*/ 2926000 h 5561888"/>
              <a:gd name="connsiteX103" fmla="*/ 4442506 w 5408405"/>
              <a:gd name="connsiteY103" fmla="*/ 2924183 h 5561888"/>
              <a:gd name="connsiteX104" fmla="*/ 4433167 w 5408405"/>
              <a:gd name="connsiteY104" fmla="*/ 2892578 h 5561888"/>
              <a:gd name="connsiteX105" fmla="*/ 4405904 w 5408405"/>
              <a:gd name="connsiteY105" fmla="*/ 2863581 h 5561888"/>
              <a:gd name="connsiteX106" fmla="*/ 4376015 w 5408405"/>
              <a:gd name="connsiteY106" fmla="*/ 2814268 h 5561888"/>
              <a:gd name="connsiteX107" fmla="*/ 4373993 w 5408405"/>
              <a:gd name="connsiteY107" fmla="*/ 2794544 h 5561888"/>
              <a:gd name="connsiteX108" fmla="*/ 4366773 w 5408405"/>
              <a:gd name="connsiteY108" fmla="*/ 2738976 h 5561888"/>
              <a:gd name="connsiteX109" fmla="*/ 4375522 w 5408405"/>
              <a:gd name="connsiteY109" fmla="*/ 2719122 h 5561888"/>
              <a:gd name="connsiteX110" fmla="*/ 4416528 w 5408405"/>
              <a:gd name="connsiteY110" fmla="*/ 2642030 h 5561888"/>
              <a:gd name="connsiteX111" fmla="*/ 4403213 w 5408405"/>
              <a:gd name="connsiteY111" fmla="*/ 2629024 h 5561888"/>
              <a:gd name="connsiteX112" fmla="*/ 4386019 w 5408405"/>
              <a:gd name="connsiteY112" fmla="*/ 2642994 h 5561888"/>
              <a:gd name="connsiteX113" fmla="*/ 4382635 w 5408405"/>
              <a:gd name="connsiteY113" fmla="*/ 2660988 h 5561888"/>
              <a:gd name="connsiteX114" fmla="*/ 4373789 w 5408405"/>
              <a:gd name="connsiteY114" fmla="*/ 2672465 h 5561888"/>
              <a:gd name="connsiteX115" fmla="*/ 4364670 w 5408405"/>
              <a:gd name="connsiteY115" fmla="*/ 2660006 h 5561888"/>
              <a:gd name="connsiteX116" fmla="*/ 4365083 w 5408405"/>
              <a:gd name="connsiteY116" fmla="*/ 2643843 h 5561888"/>
              <a:gd name="connsiteX117" fmla="*/ 4349279 w 5408405"/>
              <a:gd name="connsiteY117" fmla="*/ 2622489 h 5561888"/>
              <a:gd name="connsiteX118" fmla="*/ 4336940 w 5408405"/>
              <a:gd name="connsiteY118" fmla="*/ 2642385 h 5561888"/>
              <a:gd name="connsiteX119" fmla="*/ 4334807 w 5408405"/>
              <a:gd name="connsiteY119" fmla="*/ 2665152 h 5561888"/>
              <a:gd name="connsiteX120" fmla="*/ 4315109 w 5408405"/>
              <a:gd name="connsiteY120" fmla="*/ 2669577 h 5561888"/>
              <a:gd name="connsiteX121" fmla="*/ 4293624 w 5408405"/>
              <a:gd name="connsiteY121" fmla="*/ 2622557 h 5561888"/>
              <a:gd name="connsiteX122" fmla="*/ 4293453 w 5408405"/>
              <a:gd name="connsiteY122" fmla="*/ 2622155 h 5561888"/>
              <a:gd name="connsiteX123" fmla="*/ 4293453 w 5408405"/>
              <a:gd name="connsiteY123" fmla="*/ 3290419 h 5561888"/>
              <a:gd name="connsiteX124" fmla="*/ 4819151 w 5408405"/>
              <a:gd name="connsiteY124" fmla="*/ 3290419 h 5561888"/>
              <a:gd name="connsiteX125" fmla="*/ 4618033 w 5408405"/>
              <a:gd name="connsiteY125" fmla="*/ 3783581 h 5561888"/>
              <a:gd name="connsiteX126" fmla="*/ 4631595 w 5408405"/>
              <a:gd name="connsiteY126" fmla="*/ 3794382 h 5561888"/>
              <a:gd name="connsiteX127" fmla="*/ 4653185 w 5408405"/>
              <a:gd name="connsiteY127" fmla="*/ 3834503 h 5561888"/>
              <a:gd name="connsiteX128" fmla="*/ 4695406 w 5408405"/>
              <a:gd name="connsiteY128" fmla="*/ 3937672 h 5561888"/>
              <a:gd name="connsiteX129" fmla="*/ 4749142 w 5408405"/>
              <a:gd name="connsiteY129" fmla="*/ 4037020 h 5561888"/>
              <a:gd name="connsiteX130" fmla="*/ 4833584 w 5408405"/>
              <a:gd name="connsiteY130" fmla="*/ 4121084 h 5561888"/>
              <a:gd name="connsiteX131" fmla="*/ 4833584 w 5408405"/>
              <a:gd name="connsiteY131" fmla="*/ 4258643 h 5561888"/>
              <a:gd name="connsiteX132" fmla="*/ 4787525 w 5408405"/>
              <a:gd name="connsiteY132" fmla="*/ 4312138 h 5561888"/>
              <a:gd name="connsiteX133" fmla="*/ 4703083 w 5408405"/>
              <a:gd name="connsiteY133" fmla="*/ 4365633 h 5561888"/>
              <a:gd name="connsiteX134" fmla="*/ 4603288 w 5408405"/>
              <a:gd name="connsiteY134" fmla="*/ 4380917 h 5561888"/>
              <a:gd name="connsiteX135" fmla="*/ 4488139 w 5408405"/>
              <a:gd name="connsiteY135" fmla="*/ 4273927 h 5561888"/>
              <a:gd name="connsiteX136" fmla="*/ 4465110 w 5408405"/>
              <a:gd name="connsiteY136" fmla="*/ 4231895 h 5561888"/>
              <a:gd name="connsiteX137" fmla="*/ 4463971 w 5408405"/>
              <a:gd name="connsiteY137" fmla="*/ 4193386 h 5561888"/>
              <a:gd name="connsiteX138" fmla="*/ 4454229 w 5408405"/>
              <a:gd name="connsiteY138" fmla="*/ 4178157 h 5561888"/>
              <a:gd name="connsiteX139" fmla="*/ 4293453 w 5408405"/>
              <a:gd name="connsiteY139" fmla="*/ 4178157 h 5561888"/>
              <a:gd name="connsiteX140" fmla="*/ 4293453 w 5408405"/>
              <a:gd name="connsiteY140" fmla="*/ 4857600 h 5561888"/>
              <a:gd name="connsiteX141" fmla="*/ 3291650 w 5408405"/>
              <a:gd name="connsiteY141" fmla="*/ 4857600 h 5561888"/>
              <a:gd name="connsiteX142" fmla="*/ 3291650 w 5408405"/>
              <a:gd name="connsiteY142" fmla="*/ 4178157 h 5561888"/>
              <a:gd name="connsiteX143" fmla="*/ 2897583 w 5408405"/>
              <a:gd name="connsiteY143" fmla="*/ 4178157 h 5561888"/>
              <a:gd name="connsiteX144" fmla="*/ 2899933 w 5408405"/>
              <a:gd name="connsiteY144" fmla="*/ 4187858 h 5561888"/>
              <a:gd name="connsiteX145" fmla="*/ 2922554 w 5408405"/>
              <a:gd name="connsiteY145" fmla="*/ 4233043 h 5561888"/>
              <a:gd name="connsiteX146" fmla="*/ 2922554 w 5408405"/>
              <a:gd name="connsiteY146" fmla="*/ 4255635 h 5561888"/>
              <a:gd name="connsiteX147" fmla="*/ 2903703 w 5408405"/>
              <a:gd name="connsiteY147" fmla="*/ 4306468 h 5561888"/>
              <a:gd name="connsiteX148" fmla="*/ 2877312 w 5408405"/>
              <a:gd name="connsiteY148" fmla="*/ 4389306 h 5561888"/>
              <a:gd name="connsiteX149" fmla="*/ 2854690 w 5408405"/>
              <a:gd name="connsiteY149" fmla="*/ 4419429 h 5561888"/>
              <a:gd name="connsiteX150" fmla="*/ 2818873 w 5408405"/>
              <a:gd name="connsiteY150" fmla="*/ 4449552 h 5561888"/>
              <a:gd name="connsiteX151" fmla="*/ 2786827 w 5408405"/>
              <a:gd name="connsiteY151" fmla="*/ 4466497 h 5561888"/>
              <a:gd name="connsiteX152" fmla="*/ 2668065 w 5408405"/>
              <a:gd name="connsiteY152" fmla="*/ 4492854 h 5561888"/>
              <a:gd name="connsiteX153" fmla="*/ 2607742 w 5408405"/>
              <a:gd name="connsiteY153" fmla="*/ 4490972 h 5561888"/>
              <a:gd name="connsiteX154" fmla="*/ 2513486 w 5408405"/>
              <a:gd name="connsiteY154" fmla="*/ 4417547 h 5561888"/>
              <a:gd name="connsiteX155" fmla="*/ 2507831 w 5408405"/>
              <a:gd name="connsiteY155" fmla="*/ 4372362 h 5561888"/>
              <a:gd name="connsiteX156" fmla="*/ 2505946 w 5408405"/>
              <a:gd name="connsiteY156" fmla="*/ 4353535 h 5561888"/>
              <a:gd name="connsiteX157" fmla="*/ 2496520 w 5408405"/>
              <a:gd name="connsiteY157" fmla="*/ 4302702 h 5561888"/>
              <a:gd name="connsiteX158" fmla="*/ 2490865 w 5408405"/>
              <a:gd name="connsiteY158" fmla="*/ 4278227 h 5561888"/>
              <a:gd name="connsiteX159" fmla="*/ 2492750 w 5408405"/>
              <a:gd name="connsiteY159" fmla="*/ 4246222 h 5561888"/>
              <a:gd name="connsiteX160" fmla="*/ 2505946 w 5408405"/>
              <a:gd name="connsiteY160" fmla="*/ 4214216 h 5561888"/>
              <a:gd name="connsiteX161" fmla="*/ 2519389 w 5408405"/>
              <a:gd name="connsiteY161" fmla="*/ 4178157 h 5561888"/>
              <a:gd name="connsiteX162" fmla="*/ 1895054 w 5408405"/>
              <a:gd name="connsiteY162" fmla="*/ 4178157 h 5561888"/>
              <a:gd name="connsiteX163" fmla="*/ 1904034 w 5408405"/>
              <a:gd name="connsiteY163" fmla="*/ 4212935 h 5561888"/>
              <a:gd name="connsiteX164" fmla="*/ 1913368 w 5408405"/>
              <a:gd name="connsiteY164" fmla="*/ 4235094 h 5561888"/>
              <a:gd name="connsiteX165" fmla="*/ 1897032 w 5408405"/>
              <a:gd name="connsiteY165" fmla="*/ 4308568 h 5561888"/>
              <a:gd name="connsiteX166" fmla="*/ 1887698 w 5408405"/>
              <a:gd name="connsiteY166" fmla="*/ 4331893 h 5561888"/>
              <a:gd name="connsiteX167" fmla="*/ 1886531 w 5408405"/>
              <a:gd name="connsiteY167" fmla="*/ 4371546 h 5561888"/>
              <a:gd name="connsiteX168" fmla="*/ 1908701 w 5408405"/>
              <a:gd name="connsiteY168" fmla="*/ 4405367 h 5561888"/>
              <a:gd name="connsiteX169" fmla="*/ 1929704 w 5408405"/>
              <a:gd name="connsiteY169" fmla="*/ 4469511 h 5561888"/>
              <a:gd name="connsiteX170" fmla="*/ 1921536 w 5408405"/>
              <a:gd name="connsiteY170" fmla="*/ 4497501 h 5561888"/>
              <a:gd name="connsiteX171" fmla="*/ 1915702 w 5408405"/>
              <a:gd name="connsiteY171" fmla="*/ 4519659 h 5561888"/>
              <a:gd name="connsiteX172" fmla="*/ 1885364 w 5408405"/>
              <a:gd name="connsiteY172" fmla="*/ 4510329 h 5561888"/>
              <a:gd name="connsiteX173" fmla="*/ 1867862 w 5408405"/>
              <a:gd name="connsiteY173" fmla="*/ 4478841 h 5561888"/>
              <a:gd name="connsiteX174" fmla="*/ 1816521 w 5408405"/>
              <a:gd name="connsiteY174" fmla="*/ 4538320 h 5561888"/>
              <a:gd name="connsiteX175" fmla="*/ 1828189 w 5408405"/>
              <a:gd name="connsiteY175" fmla="*/ 4568642 h 5561888"/>
              <a:gd name="connsiteX176" fmla="*/ 1858527 w 5408405"/>
              <a:gd name="connsiteY176" fmla="*/ 4597798 h 5561888"/>
              <a:gd name="connsiteX177" fmla="*/ 1877196 w 5408405"/>
              <a:gd name="connsiteY177" fmla="*/ 4635118 h 5561888"/>
              <a:gd name="connsiteX178" fmla="*/ 1852693 w 5408405"/>
              <a:gd name="connsiteY178" fmla="*/ 4654945 h 5561888"/>
              <a:gd name="connsiteX179" fmla="*/ 1825855 w 5408405"/>
              <a:gd name="connsiteY179" fmla="*/ 4679436 h 5561888"/>
              <a:gd name="connsiteX180" fmla="*/ 1822355 w 5408405"/>
              <a:gd name="connsiteY180" fmla="*/ 4720255 h 5561888"/>
              <a:gd name="connsiteX181" fmla="*/ 1781516 w 5408405"/>
              <a:gd name="connsiteY181" fmla="*/ 4703927 h 5561888"/>
              <a:gd name="connsiteX182" fmla="*/ 1766347 w 5408405"/>
              <a:gd name="connsiteY182" fmla="*/ 4692265 h 5561888"/>
              <a:gd name="connsiteX183" fmla="*/ 1743010 w 5408405"/>
              <a:gd name="connsiteY183" fmla="*/ 4693431 h 5561888"/>
              <a:gd name="connsiteX184" fmla="*/ 1743010 w 5408405"/>
              <a:gd name="connsiteY184" fmla="*/ 4714424 h 5561888"/>
              <a:gd name="connsiteX185" fmla="*/ 1741843 w 5408405"/>
              <a:gd name="connsiteY185" fmla="*/ 4745912 h 5561888"/>
              <a:gd name="connsiteX186" fmla="*/ 1708005 w 5408405"/>
              <a:gd name="connsiteY186" fmla="*/ 4742414 h 5561888"/>
              <a:gd name="connsiteX187" fmla="*/ 1702171 w 5408405"/>
              <a:gd name="connsiteY187" fmla="*/ 4737749 h 5561888"/>
              <a:gd name="connsiteX188" fmla="*/ 1651997 w 5408405"/>
              <a:gd name="connsiteY188" fmla="*/ 4752910 h 5561888"/>
              <a:gd name="connsiteX189" fmla="*/ 1620492 w 5408405"/>
              <a:gd name="connsiteY189" fmla="*/ 4779734 h 5561888"/>
              <a:gd name="connsiteX190" fmla="*/ 1608824 w 5408405"/>
              <a:gd name="connsiteY190" fmla="*/ 4778567 h 5561888"/>
              <a:gd name="connsiteX191" fmla="*/ 1573819 w 5408405"/>
              <a:gd name="connsiteY191" fmla="*/ 4800726 h 5561888"/>
              <a:gd name="connsiteX192" fmla="*/ 1551649 w 5408405"/>
              <a:gd name="connsiteY192" fmla="*/ 4828716 h 5561888"/>
              <a:gd name="connsiteX193" fmla="*/ 1495640 w 5408405"/>
              <a:gd name="connsiteY193" fmla="*/ 4898691 h 5561888"/>
              <a:gd name="connsiteX194" fmla="*/ 1479305 w 5408405"/>
              <a:gd name="connsiteY194" fmla="*/ 4982661 h 5561888"/>
              <a:gd name="connsiteX195" fmla="*/ 1453634 w 5408405"/>
              <a:gd name="connsiteY195" fmla="*/ 5007153 h 5561888"/>
              <a:gd name="connsiteX196" fmla="*/ 1313614 w 5408405"/>
              <a:gd name="connsiteY196" fmla="*/ 4994324 h 5561888"/>
              <a:gd name="connsiteX197" fmla="*/ 1289110 w 5408405"/>
              <a:gd name="connsiteY197" fmla="*/ 4947674 h 5561888"/>
              <a:gd name="connsiteX198" fmla="*/ 1261106 w 5408405"/>
              <a:gd name="connsiteY198" fmla="*/ 4857873 h 5561888"/>
              <a:gd name="connsiteX199" fmla="*/ 1242437 w 5408405"/>
              <a:gd name="connsiteY199" fmla="*/ 4847376 h 5561888"/>
              <a:gd name="connsiteX200" fmla="*/ 1158424 w 5408405"/>
              <a:gd name="connsiteY200" fmla="*/ 4842711 h 5561888"/>
              <a:gd name="connsiteX201" fmla="*/ 1118752 w 5408405"/>
              <a:gd name="connsiteY201" fmla="*/ 4824051 h 5561888"/>
              <a:gd name="connsiteX202" fmla="*/ 1083747 w 5408405"/>
              <a:gd name="connsiteY202" fmla="*/ 4792562 h 5561888"/>
              <a:gd name="connsiteX203" fmla="*/ 1035907 w 5408405"/>
              <a:gd name="connsiteY203" fmla="*/ 4794895 h 5561888"/>
              <a:gd name="connsiteX204" fmla="*/ 988066 w 5408405"/>
              <a:gd name="connsiteY204" fmla="*/ 4777401 h 5561888"/>
              <a:gd name="connsiteX205" fmla="*/ 915722 w 5408405"/>
              <a:gd name="connsiteY205" fmla="*/ 4761074 h 5561888"/>
              <a:gd name="connsiteX206" fmla="*/ 865548 w 5408405"/>
              <a:gd name="connsiteY206" fmla="*/ 4818220 h 5561888"/>
              <a:gd name="connsiteX207" fmla="*/ 810707 w 5408405"/>
              <a:gd name="connsiteY207" fmla="*/ 4848543 h 5561888"/>
              <a:gd name="connsiteX208" fmla="*/ 871382 w 5408405"/>
              <a:gd name="connsiteY208" fmla="*/ 4748245 h 5561888"/>
              <a:gd name="connsiteX209" fmla="*/ 823542 w 5408405"/>
              <a:gd name="connsiteY209" fmla="*/ 4650280 h 5561888"/>
              <a:gd name="connsiteX210" fmla="*/ 751198 w 5408405"/>
              <a:gd name="connsiteY210" fmla="*/ 4589635 h 5561888"/>
              <a:gd name="connsiteX211" fmla="*/ 745364 w 5408405"/>
              <a:gd name="connsiteY211" fmla="*/ 4572141 h 5561888"/>
              <a:gd name="connsiteX212" fmla="*/ 712693 w 5408405"/>
              <a:gd name="connsiteY212" fmla="*/ 4558146 h 5561888"/>
              <a:gd name="connsiteX213" fmla="*/ 663685 w 5408405"/>
              <a:gd name="connsiteY213" fmla="*/ 4604796 h 5561888"/>
              <a:gd name="connsiteX214" fmla="*/ 633348 w 5408405"/>
              <a:gd name="connsiteY214" fmla="*/ 4615292 h 5561888"/>
              <a:gd name="connsiteX215" fmla="*/ 592508 w 5408405"/>
              <a:gd name="connsiteY215" fmla="*/ 4608295 h 5561888"/>
              <a:gd name="connsiteX216" fmla="*/ 572672 w 5408405"/>
              <a:gd name="connsiteY216" fmla="*/ 4621123 h 5561888"/>
              <a:gd name="connsiteX217" fmla="*/ 583174 w 5408405"/>
              <a:gd name="connsiteY217" fmla="*/ 4643282 h 5561888"/>
              <a:gd name="connsiteX218" fmla="*/ 604177 w 5408405"/>
              <a:gd name="connsiteY218" fmla="*/ 4652612 h 5561888"/>
              <a:gd name="connsiteX219" fmla="*/ 618179 w 5408405"/>
              <a:gd name="connsiteY219" fmla="*/ 4680602 h 5561888"/>
              <a:gd name="connsiteX220" fmla="*/ 663685 w 5408405"/>
              <a:gd name="connsiteY220" fmla="*/ 4770404 h 5561888"/>
              <a:gd name="connsiteX221" fmla="*/ 680021 w 5408405"/>
              <a:gd name="connsiteY221" fmla="*/ 4783232 h 5561888"/>
              <a:gd name="connsiteX222" fmla="*/ 657851 w 5408405"/>
              <a:gd name="connsiteY222" fmla="*/ 4797227 h 5561888"/>
              <a:gd name="connsiteX223" fmla="*/ 654351 w 5408405"/>
              <a:gd name="connsiteY223" fmla="*/ 4797227 h 5561888"/>
              <a:gd name="connsiteX224" fmla="*/ 632181 w 5408405"/>
              <a:gd name="connsiteY224" fmla="*/ 4836880 h 5561888"/>
              <a:gd name="connsiteX225" fmla="*/ 629847 w 5408405"/>
              <a:gd name="connsiteY225" fmla="*/ 4891694 h 5561888"/>
              <a:gd name="connsiteX226" fmla="*/ 610011 w 5408405"/>
              <a:gd name="connsiteY226" fmla="*/ 4968666 h 5561888"/>
              <a:gd name="connsiteX227" fmla="*/ 592508 w 5408405"/>
              <a:gd name="connsiteY227" fmla="*/ 4989659 h 5561888"/>
              <a:gd name="connsiteX228" fmla="*/ 544668 w 5408405"/>
              <a:gd name="connsiteY228" fmla="*/ 5050304 h 5561888"/>
              <a:gd name="connsiteX229" fmla="*/ 516664 w 5408405"/>
              <a:gd name="connsiteY229" fmla="*/ 5060800 h 5561888"/>
              <a:gd name="connsiteX230" fmla="*/ 401147 w 5408405"/>
              <a:gd name="connsiteY230" fmla="*/ 5094622 h 5561888"/>
              <a:gd name="connsiteX231" fmla="*/ 401147 w 5408405"/>
              <a:gd name="connsiteY231" fmla="*/ 5120279 h 5561888"/>
              <a:gd name="connsiteX232" fmla="*/ 431485 w 5408405"/>
              <a:gd name="connsiteY232" fmla="*/ 5123778 h 5561888"/>
              <a:gd name="connsiteX233" fmla="*/ 452488 w 5408405"/>
              <a:gd name="connsiteY233" fmla="*/ 5109783 h 5561888"/>
              <a:gd name="connsiteX234" fmla="*/ 472324 w 5408405"/>
              <a:gd name="connsiteY234" fmla="*/ 5107450 h 5561888"/>
              <a:gd name="connsiteX235" fmla="*/ 468824 w 5408405"/>
              <a:gd name="connsiteY235" fmla="*/ 5128443 h 5561888"/>
              <a:gd name="connsiteX236" fmla="*/ 452488 w 5408405"/>
              <a:gd name="connsiteY236" fmla="*/ 5143604 h 5561888"/>
              <a:gd name="connsiteX237" fmla="*/ 446654 w 5408405"/>
              <a:gd name="connsiteY237" fmla="*/ 5179758 h 5561888"/>
              <a:gd name="connsiteX238" fmla="*/ 478158 w 5408405"/>
              <a:gd name="connsiteY238" fmla="*/ 5172761 h 5561888"/>
              <a:gd name="connsiteX239" fmla="*/ 502662 w 5408405"/>
              <a:gd name="connsiteY239" fmla="*/ 5152934 h 5561888"/>
              <a:gd name="connsiteX240" fmla="*/ 525999 w 5408405"/>
              <a:gd name="connsiteY240" fmla="*/ 5168096 h 5561888"/>
              <a:gd name="connsiteX241" fmla="*/ 500328 w 5408405"/>
              <a:gd name="connsiteY241" fmla="*/ 5234572 h 5561888"/>
              <a:gd name="connsiteX242" fmla="*/ 500328 w 5408405"/>
              <a:gd name="connsiteY242" fmla="*/ 5298716 h 5561888"/>
              <a:gd name="connsiteX243" fmla="*/ 523665 w 5408405"/>
              <a:gd name="connsiteY243" fmla="*/ 5324373 h 5561888"/>
              <a:gd name="connsiteX244" fmla="*/ 530666 w 5408405"/>
              <a:gd name="connsiteY244" fmla="*/ 5337202 h 5561888"/>
              <a:gd name="connsiteX245" fmla="*/ 517831 w 5408405"/>
              <a:gd name="connsiteY245" fmla="*/ 5344200 h 5561888"/>
              <a:gd name="connsiteX246" fmla="*/ 493327 w 5408405"/>
              <a:gd name="connsiteY246" fmla="*/ 5367525 h 5561888"/>
              <a:gd name="connsiteX247" fmla="*/ 462989 w 5408405"/>
              <a:gd name="connsiteY247" fmla="*/ 5420006 h 5561888"/>
              <a:gd name="connsiteX248" fmla="*/ 461823 w 5408405"/>
              <a:gd name="connsiteY248" fmla="*/ 5447996 h 5561888"/>
              <a:gd name="connsiteX249" fmla="*/ 471157 w 5408405"/>
              <a:gd name="connsiteY249" fmla="*/ 5466656 h 5561888"/>
              <a:gd name="connsiteX250" fmla="*/ 451321 w 5408405"/>
              <a:gd name="connsiteY250" fmla="*/ 5479485 h 5561888"/>
              <a:gd name="connsiteX251" fmla="*/ 434985 w 5408405"/>
              <a:gd name="connsiteY251" fmla="*/ 5481817 h 5561888"/>
              <a:gd name="connsiteX252" fmla="*/ 415149 w 5408405"/>
              <a:gd name="connsiteY252" fmla="*/ 5529634 h 5561888"/>
              <a:gd name="connsiteX253" fmla="*/ 420983 w 5408405"/>
              <a:gd name="connsiteY253" fmla="*/ 5538964 h 5561888"/>
              <a:gd name="connsiteX254" fmla="*/ 419816 w 5408405"/>
              <a:gd name="connsiteY254" fmla="*/ 5559956 h 5561888"/>
              <a:gd name="connsiteX255" fmla="*/ 401147 w 5408405"/>
              <a:gd name="connsiteY255" fmla="*/ 5555291 h 5561888"/>
              <a:gd name="connsiteX256" fmla="*/ 389479 w 5408405"/>
              <a:gd name="connsiteY256" fmla="*/ 5540130 h 5561888"/>
              <a:gd name="connsiteX257" fmla="*/ 366142 w 5408405"/>
              <a:gd name="connsiteY257" fmla="*/ 5536631 h 5561888"/>
              <a:gd name="connsiteX258" fmla="*/ 294965 w 5408405"/>
              <a:gd name="connsiteY258" fmla="*/ 5555291 h 5561888"/>
              <a:gd name="connsiteX259" fmla="*/ 206285 w 5408405"/>
              <a:gd name="connsiteY259" fmla="*/ 5561122 h 5561888"/>
              <a:gd name="connsiteX260" fmla="*/ 185282 w 5408405"/>
              <a:gd name="connsiteY260" fmla="*/ 5550626 h 5561888"/>
              <a:gd name="connsiteX261" fmla="*/ 124607 w 5408405"/>
              <a:gd name="connsiteY261" fmla="*/ 5522636 h 5561888"/>
              <a:gd name="connsiteX262" fmla="*/ 112938 w 5408405"/>
              <a:gd name="connsiteY262" fmla="*/ 5514472 h 5561888"/>
              <a:gd name="connsiteX263" fmla="*/ 61597 w 5408405"/>
              <a:gd name="connsiteY263" fmla="*/ 5452661 h 5561888"/>
              <a:gd name="connsiteX264" fmla="*/ 30093 w 5408405"/>
              <a:gd name="connsiteY264" fmla="*/ 5347698 h 5561888"/>
              <a:gd name="connsiteX265" fmla="*/ 14924 w 5408405"/>
              <a:gd name="connsiteY265" fmla="*/ 5311544 h 5561888"/>
              <a:gd name="connsiteX266" fmla="*/ 18424 w 5408405"/>
              <a:gd name="connsiteY266" fmla="*/ 5260229 h 5561888"/>
              <a:gd name="connsiteX267" fmla="*/ 23092 w 5408405"/>
              <a:gd name="connsiteY267" fmla="*/ 5217078 h 5561888"/>
              <a:gd name="connsiteX268" fmla="*/ 21925 w 5408405"/>
              <a:gd name="connsiteY268" fmla="*/ 5199584 h 5561888"/>
              <a:gd name="connsiteX269" fmla="*/ 90768 w 5408405"/>
              <a:gd name="connsiteY269" fmla="*/ 5120279 h 5561888"/>
              <a:gd name="connsiteX270" fmla="*/ 156111 w 5408405"/>
              <a:gd name="connsiteY270" fmla="*/ 5081793 h 5561888"/>
              <a:gd name="connsiteX271" fmla="*/ 205118 w 5408405"/>
              <a:gd name="connsiteY271" fmla="*/ 5017649 h 5561888"/>
              <a:gd name="connsiteX272" fmla="*/ 198117 w 5408405"/>
              <a:gd name="connsiteY272" fmla="*/ 5004820 h 5561888"/>
              <a:gd name="connsiteX273" fmla="*/ 129274 w 5408405"/>
              <a:gd name="connsiteY273" fmla="*/ 4923183 h 5561888"/>
              <a:gd name="connsiteX274" fmla="*/ 119939 w 5408405"/>
              <a:gd name="connsiteY274" fmla="*/ 4904523 h 5561888"/>
              <a:gd name="connsiteX275" fmla="*/ 110604 w 5408405"/>
              <a:gd name="connsiteY275" fmla="*/ 4846210 h 5561888"/>
              <a:gd name="connsiteX276" fmla="*/ 94269 w 5408405"/>
              <a:gd name="connsiteY276" fmla="*/ 4778567 h 5561888"/>
              <a:gd name="connsiteX277" fmla="*/ 95436 w 5408405"/>
              <a:gd name="connsiteY277" fmla="*/ 4750577 h 5561888"/>
              <a:gd name="connsiteX278" fmla="*/ 157278 w 5408405"/>
              <a:gd name="connsiteY278" fmla="*/ 4600131 h 5561888"/>
              <a:gd name="connsiteX279" fmla="*/ 168946 w 5408405"/>
              <a:gd name="connsiteY279" fmla="*/ 4590801 h 5561888"/>
              <a:gd name="connsiteX280" fmla="*/ 240123 w 5408405"/>
              <a:gd name="connsiteY280" fmla="*/ 4556980 h 5561888"/>
              <a:gd name="connsiteX281" fmla="*/ 270461 w 5408405"/>
              <a:gd name="connsiteY281" fmla="*/ 4547650 h 5561888"/>
              <a:gd name="connsiteX282" fmla="*/ 321802 w 5408405"/>
              <a:gd name="connsiteY282" fmla="*/ 4535987 h 5561888"/>
              <a:gd name="connsiteX283" fmla="*/ 360308 w 5408405"/>
              <a:gd name="connsiteY283" fmla="*/ 4502166 h 5561888"/>
              <a:gd name="connsiteX284" fmla="*/ 388312 w 5408405"/>
              <a:gd name="connsiteY284" fmla="*/ 4511496 h 5561888"/>
              <a:gd name="connsiteX285" fmla="*/ 391812 w 5408405"/>
              <a:gd name="connsiteY285" fmla="*/ 4525491 h 5561888"/>
              <a:gd name="connsiteX286" fmla="*/ 402314 w 5408405"/>
              <a:gd name="connsiteY286" fmla="*/ 4541818 h 5561888"/>
              <a:gd name="connsiteX287" fmla="*/ 417483 w 5408405"/>
              <a:gd name="connsiteY287" fmla="*/ 4531322 h 5561888"/>
              <a:gd name="connsiteX288" fmla="*/ 452488 w 5408405"/>
              <a:gd name="connsiteY288" fmla="*/ 4537153 h 5561888"/>
              <a:gd name="connsiteX289" fmla="*/ 459489 w 5408405"/>
              <a:gd name="connsiteY289" fmla="*/ 4552315 h 5561888"/>
              <a:gd name="connsiteX290" fmla="*/ 480492 w 5408405"/>
              <a:gd name="connsiteY290" fmla="*/ 4560478 h 5561888"/>
              <a:gd name="connsiteX291" fmla="*/ 488660 w 5408405"/>
              <a:gd name="connsiteY291" fmla="*/ 4540652 h 5561888"/>
              <a:gd name="connsiteX292" fmla="*/ 521331 w 5408405"/>
              <a:gd name="connsiteY292" fmla="*/ 4399536 h 5561888"/>
              <a:gd name="connsiteX293" fmla="*/ 596009 w 5408405"/>
              <a:gd name="connsiteY293" fmla="*/ 4352885 h 5561888"/>
              <a:gd name="connsiteX294" fmla="*/ 607677 w 5408405"/>
              <a:gd name="connsiteY294" fmla="*/ 4333059 h 5561888"/>
              <a:gd name="connsiteX295" fmla="*/ 586674 w 5408405"/>
              <a:gd name="connsiteY295" fmla="*/ 4287575 h 5561888"/>
              <a:gd name="connsiteX296" fmla="*/ 591341 w 5408405"/>
              <a:gd name="connsiteY296" fmla="*/ 4267749 h 5561888"/>
              <a:gd name="connsiteX297" fmla="*/ 613511 w 5408405"/>
              <a:gd name="connsiteY297" fmla="*/ 4189610 h 5561888"/>
              <a:gd name="connsiteX298" fmla="*/ 596009 w 5408405"/>
              <a:gd name="connsiteY298" fmla="*/ 4181446 h 5561888"/>
              <a:gd name="connsiteX299" fmla="*/ 545835 w 5408405"/>
              <a:gd name="connsiteY299" fmla="*/ 4156955 h 5561888"/>
              <a:gd name="connsiteX300" fmla="*/ 563337 w 5408405"/>
              <a:gd name="connsiteY300" fmla="*/ 4103308 h 5561888"/>
              <a:gd name="connsiteX301" fmla="*/ 592508 w 5408405"/>
              <a:gd name="connsiteY301" fmla="*/ 4098643 h 5561888"/>
              <a:gd name="connsiteX302" fmla="*/ 617012 w 5408405"/>
              <a:gd name="connsiteY302" fmla="*/ 4054325 h 5561888"/>
              <a:gd name="connsiteX303" fmla="*/ 599509 w 5408405"/>
              <a:gd name="connsiteY303" fmla="*/ 4021670 h 5561888"/>
              <a:gd name="connsiteX304" fmla="*/ 578506 w 5408405"/>
              <a:gd name="connsiteY304" fmla="*/ 3990181 h 5561888"/>
              <a:gd name="connsiteX305" fmla="*/ 572672 w 5408405"/>
              <a:gd name="connsiteY305" fmla="*/ 3961025 h 5561888"/>
              <a:gd name="connsiteX306" fmla="*/ 598343 w 5408405"/>
              <a:gd name="connsiteY306" fmla="*/ 3955193 h 5561888"/>
              <a:gd name="connsiteX307" fmla="*/ 655518 w 5408405"/>
              <a:gd name="connsiteY307" fmla="*/ 3936533 h 5561888"/>
              <a:gd name="connsiteX308" fmla="*/ 660185 w 5408405"/>
              <a:gd name="connsiteY308" fmla="*/ 3906211 h 5561888"/>
              <a:gd name="connsiteX309" fmla="*/ 618179 w 5408405"/>
              <a:gd name="connsiteY309" fmla="*/ 3857228 h 5561888"/>
              <a:gd name="connsiteX310" fmla="*/ 593675 w 5408405"/>
              <a:gd name="connsiteY310" fmla="*/ 3769759 h 5561888"/>
              <a:gd name="connsiteX311" fmla="*/ 586674 w 5408405"/>
              <a:gd name="connsiteY311" fmla="*/ 3748767 h 5561888"/>
              <a:gd name="connsiteX312" fmla="*/ 554003 w 5408405"/>
              <a:gd name="connsiteY312" fmla="*/ 3724275 h 5561888"/>
              <a:gd name="connsiteX313" fmla="*/ 507329 w 5408405"/>
              <a:gd name="connsiteY313" fmla="*/ 3686955 h 5561888"/>
              <a:gd name="connsiteX314" fmla="*/ 490993 w 5408405"/>
              <a:gd name="connsiteY314" fmla="*/ 3713779 h 5561888"/>
              <a:gd name="connsiteX315" fmla="*/ 469990 w 5408405"/>
              <a:gd name="connsiteY315" fmla="*/ 3732439 h 5561888"/>
              <a:gd name="connsiteX316" fmla="*/ 432652 w 5408405"/>
              <a:gd name="connsiteY316" fmla="*/ 3712613 h 5561888"/>
              <a:gd name="connsiteX317" fmla="*/ 446654 w 5408405"/>
              <a:gd name="connsiteY317" fmla="*/ 3690454 h 5561888"/>
              <a:gd name="connsiteX318" fmla="*/ 461823 w 5408405"/>
              <a:gd name="connsiteY318" fmla="*/ 3672960 h 5561888"/>
              <a:gd name="connsiteX319" fmla="*/ 410482 w 5408405"/>
              <a:gd name="connsiteY319" fmla="*/ 3637973 h 5561888"/>
              <a:gd name="connsiteX320" fmla="*/ 382478 w 5408405"/>
              <a:gd name="connsiteY320" fmla="*/ 3649635 h 5561888"/>
              <a:gd name="connsiteX321" fmla="*/ 354474 w 5408405"/>
              <a:gd name="connsiteY321" fmla="*/ 3637973 h 5561888"/>
              <a:gd name="connsiteX322" fmla="*/ 357974 w 5408405"/>
              <a:gd name="connsiteY322" fmla="*/ 3609983 h 5561888"/>
              <a:gd name="connsiteX323" fmla="*/ 403481 w 5408405"/>
              <a:gd name="connsiteY323" fmla="*/ 3584325 h 5561888"/>
              <a:gd name="connsiteX324" fmla="*/ 431485 w 5408405"/>
              <a:gd name="connsiteY324" fmla="*/ 3528345 h 5561888"/>
              <a:gd name="connsiteX325" fmla="*/ 405814 w 5408405"/>
              <a:gd name="connsiteY325" fmla="*/ 3405889 h 5561888"/>
              <a:gd name="connsiteX326" fmla="*/ 388312 w 5408405"/>
              <a:gd name="connsiteY326" fmla="*/ 3388395 h 5561888"/>
              <a:gd name="connsiteX327" fmla="*/ 296132 w 5408405"/>
              <a:gd name="connsiteY327" fmla="*/ 3352241 h 5561888"/>
              <a:gd name="connsiteX328" fmla="*/ 370809 w 5408405"/>
              <a:gd name="connsiteY328" fmla="*/ 3348742 h 5561888"/>
              <a:gd name="connsiteX329" fmla="*/ 451321 w 5408405"/>
              <a:gd name="connsiteY329" fmla="*/ 3286931 h 5561888"/>
              <a:gd name="connsiteX330" fmla="*/ 426817 w 5408405"/>
              <a:gd name="connsiteY330" fmla="*/ 3249611 h 5561888"/>
              <a:gd name="connsiteX331" fmla="*/ 399980 w 5408405"/>
              <a:gd name="connsiteY331" fmla="*/ 3240281 h 5561888"/>
              <a:gd name="connsiteX332" fmla="*/ 437319 w 5408405"/>
              <a:gd name="connsiteY332" fmla="*/ 3226286 h 5561888"/>
              <a:gd name="connsiteX333" fmla="*/ 455988 w 5408405"/>
              <a:gd name="connsiteY333" fmla="*/ 3208792 h 5561888"/>
              <a:gd name="connsiteX334" fmla="*/ 430318 w 5408405"/>
              <a:gd name="connsiteY334" fmla="*/ 3122489 h 5561888"/>
              <a:gd name="connsiteX335" fmla="*/ 401147 w 5408405"/>
              <a:gd name="connsiteY335" fmla="*/ 3075839 h 5561888"/>
              <a:gd name="connsiteX336" fmla="*/ 390645 w 5408405"/>
              <a:gd name="connsiteY336" fmla="*/ 2998867 h 5561888"/>
              <a:gd name="connsiteX337" fmla="*/ 364975 w 5408405"/>
              <a:gd name="connsiteY337" fmla="*/ 2949884 h 5561888"/>
              <a:gd name="connsiteX338" fmla="*/ 352140 w 5408405"/>
              <a:gd name="connsiteY338" fmla="*/ 2947552 h 5561888"/>
              <a:gd name="connsiteX339" fmla="*/ 395313 w 5408405"/>
              <a:gd name="connsiteY339" fmla="*/ 2919562 h 5561888"/>
              <a:gd name="connsiteX340" fmla="*/ 433818 w 5408405"/>
              <a:gd name="connsiteY340" fmla="*/ 2882242 h 5561888"/>
              <a:gd name="connsiteX341" fmla="*/ 422150 w 5408405"/>
              <a:gd name="connsiteY341" fmla="*/ 2851919 h 5561888"/>
              <a:gd name="connsiteX342" fmla="*/ 396480 w 5408405"/>
              <a:gd name="connsiteY342" fmla="*/ 2818098 h 5561888"/>
              <a:gd name="connsiteX343" fmla="*/ 424484 w 5408405"/>
              <a:gd name="connsiteY343" fmla="*/ 2793607 h 5561888"/>
              <a:gd name="connsiteX344" fmla="*/ 436152 w 5408405"/>
              <a:gd name="connsiteY344" fmla="*/ 2784277 h 5561888"/>
              <a:gd name="connsiteX345" fmla="*/ 422150 w 5408405"/>
              <a:gd name="connsiteY345" fmla="*/ 2762118 h 5561888"/>
              <a:gd name="connsiteX346" fmla="*/ 404648 w 5408405"/>
              <a:gd name="connsiteY346" fmla="*/ 2717800 h 5561888"/>
              <a:gd name="connsiteX347" fmla="*/ 401147 w 5408405"/>
              <a:gd name="connsiteY347" fmla="*/ 2623334 h 5561888"/>
              <a:gd name="connsiteX348" fmla="*/ 403481 w 5408405"/>
              <a:gd name="connsiteY348" fmla="*/ 2597676 h 5561888"/>
              <a:gd name="connsiteX349" fmla="*/ 409315 w 5408405"/>
              <a:gd name="connsiteY349" fmla="*/ 2525369 h 5561888"/>
              <a:gd name="connsiteX350" fmla="*/ 422150 w 5408405"/>
              <a:gd name="connsiteY350" fmla="*/ 2510207 h 5561888"/>
              <a:gd name="connsiteX351" fmla="*/ 475825 w 5408405"/>
              <a:gd name="connsiteY351" fmla="*/ 2464724 h 5561888"/>
              <a:gd name="connsiteX352" fmla="*/ 485159 w 5408405"/>
              <a:gd name="connsiteY352" fmla="*/ 2448396 h 5561888"/>
              <a:gd name="connsiteX353" fmla="*/ 542334 w 5408405"/>
              <a:gd name="connsiteY353" fmla="*/ 2422738 h 5561888"/>
              <a:gd name="connsiteX354" fmla="*/ 584340 w 5408405"/>
              <a:gd name="connsiteY354" fmla="*/ 2404078 h 5561888"/>
              <a:gd name="connsiteX355" fmla="*/ 622846 w 5408405"/>
              <a:gd name="connsiteY355" fmla="*/ 2372590 h 5561888"/>
              <a:gd name="connsiteX356" fmla="*/ 641515 w 5408405"/>
              <a:gd name="connsiteY356" fmla="*/ 2345766 h 5561888"/>
              <a:gd name="connsiteX357" fmla="*/ 648517 w 5408405"/>
              <a:gd name="connsiteY357" fmla="*/ 2310778 h 5561888"/>
              <a:gd name="connsiteX358" fmla="*/ 642682 w 5408405"/>
              <a:gd name="connsiteY358" fmla="*/ 2293285 h 5561888"/>
              <a:gd name="connsiteX359" fmla="*/ 615845 w 5408405"/>
              <a:gd name="connsiteY359" fmla="*/ 2286287 h 5561888"/>
              <a:gd name="connsiteX360" fmla="*/ 597176 w 5408405"/>
              <a:gd name="connsiteY360" fmla="*/ 2248967 h 5561888"/>
              <a:gd name="connsiteX361" fmla="*/ 619346 w 5408405"/>
              <a:gd name="connsiteY361" fmla="*/ 2210481 h 5561888"/>
              <a:gd name="connsiteX362" fmla="*/ 657851 w 5408405"/>
              <a:gd name="connsiteY362" fmla="*/ 2198818 h 5561888"/>
              <a:gd name="connsiteX363" fmla="*/ 676521 w 5408405"/>
              <a:gd name="connsiteY363" fmla="*/ 2190654 h 5561888"/>
              <a:gd name="connsiteX364" fmla="*/ 668353 w 5408405"/>
              <a:gd name="connsiteY364" fmla="*/ 2153334 h 5561888"/>
              <a:gd name="connsiteX365" fmla="*/ 663685 w 5408405"/>
              <a:gd name="connsiteY365" fmla="*/ 2152168 h 5561888"/>
              <a:gd name="connsiteX366" fmla="*/ 635681 w 5408405"/>
              <a:gd name="connsiteY366" fmla="*/ 2139339 h 5561888"/>
              <a:gd name="connsiteX367" fmla="*/ 648517 w 5408405"/>
              <a:gd name="connsiteY367" fmla="*/ 2093855 h 5561888"/>
              <a:gd name="connsiteX368" fmla="*/ 683522 w 5408405"/>
              <a:gd name="connsiteY368" fmla="*/ 2071697 h 5561888"/>
              <a:gd name="connsiteX369" fmla="*/ 703358 w 5408405"/>
              <a:gd name="connsiteY369" fmla="*/ 2082193 h 5561888"/>
              <a:gd name="connsiteX370" fmla="*/ 711526 w 5408405"/>
              <a:gd name="connsiteY370" fmla="*/ 2091523 h 5561888"/>
              <a:gd name="connsiteX371" fmla="*/ 720860 w 5408405"/>
              <a:gd name="connsiteY371" fmla="*/ 2081027 h 5561888"/>
              <a:gd name="connsiteX372" fmla="*/ 723194 w 5408405"/>
              <a:gd name="connsiteY372" fmla="*/ 2055369 h 5561888"/>
              <a:gd name="connsiteX373" fmla="*/ 771034 w 5408405"/>
              <a:gd name="connsiteY373" fmla="*/ 2027379 h 5561888"/>
              <a:gd name="connsiteX374" fmla="*/ 779202 w 5408405"/>
              <a:gd name="connsiteY374" fmla="*/ 2030878 h 5561888"/>
              <a:gd name="connsiteX375" fmla="*/ 839878 w 5408405"/>
              <a:gd name="connsiteY375" fmla="*/ 2009885 h 5561888"/>
              <a:gd name="connsiteX376" fmla="*/ 872549 w 5408405"/>
              <a:gd name="connsiteY376" fmla="*/ 1988893 h 5561888"/>
              <a:gd name="connsiteX377" fmla="*/ 891219 w 5408405"/>
              <a:gd name="connsiteY377" fmla="*/ 1987727 h 5561888"/>
              <a:gd name="connsiteX378" fmla="*/ 961229 w 5408405"/>
              <a:gd name="connsiteY378" fmla="*/ 1935245 h 5561888"/>
              <a:gd name="connsiteX379" fmla="*/ 979898 w 5408405"/>
              <a:gd name="connsiteY379" fmla="*/ 1895593 h 5561888"/>
              <a:gd name="connsiteX380" fmla="*/ 1004402 w 5408405"/>
              <a:gd name="connsiteY380" fmla="*/ 1886263 h 5561888"/>
              <a:gd name="connsiteX381" fmla="*/ 1010236 w 5408405"/>
              <a:gd name="connsiteY381" fmla="*/ 1908421 h 5561888"/>
              <a:gd name="connsiteX382" fmla="*/ 1054576 w 5408405"/>
              <a:gd name="connsiteY382" fmla="*/ 1949240 h 5561888"/>
              <a:gd name="connsiteX383" fmla="*/ 1105917 w 5408405"/>
              <a:gd name="connsiteY383" fmla="*/ 1948074 h 5561888"/>
              <a:gd name="connsiteX384" fmla="*/ 1144422 w 5408405"/>
              <a:gd name="connsiteY384" fmla="*/ 1978397 h 5561888"/>
              <a:gd name="connsiteX385" fmla="*/ 1237769 w 5408405"/>
              <a:gd name="connsiteY385" fmla="*/ 2001722 h 5561888"/>
              <a:gd name="connsiteX386" fmla="*/ 1255272 w 5408405"/>
              <a:gd name="connsiteY386" fmla="*/ 1992392 h 5561888"/>
              <a:gd name="connsiteX387" fmla="*/ 1293778 w 5408405"/>
              <a:gd name="connsiteY387" fmla="*/ 2055369 h 5561888"/>
              <a:gd name="connsiteX388" fmla="*/ 1366122 w 5408405"/>
              <a:gd name="connsiteY388" fmla="*/ 2055369 h 5561888"/>
              <a:gd name="connsiteX389" fmla="*/ 1361454 w 5408405"/>
              <a:gd name="connsiteY389" fmla="*/ 2068198 h 5561888"/>
              <a:gd name="connsiteX390" fmla="*/ 1381290 w 5408405"/>
              <a:gd name="connsiteY390" fmla="*/ 2133508 h 5561888"/>
              <a:gd name="connsiteX391" fmla="*/ 1404627 w 5408405"/>
              <a:gd name="connsiteY391" fmla="*/ 2178992 h 5561888"/>
              <a:gd name="connsiteX392" fmla="*/ 1436132 w 5408405"/>
              <a:gd name="connsiteY392" fmla="*/ 2232639 h 5561888"/>
              <a:gd name="connsiteX393" fmla="*/ 1452467 w 5408405"/>
              <a:gd name="connsiteY393" fmla="*/ 2215146 h 5561888"/>
              <a:gd name="connsiteX394" fmla="*/ 1475804 w 5408405"/>
              <a:gd name="connsiteY394" fmla="*/ 2180158 h 5561888"/>
              <a:gd name="connsiteX395" fmla="*/ 1490973 w 5408405"/>
              <a:gd name="connsiteY395" fmla="*/ 2194153 h 5561888"/>
              <a:gd name="connsiteX396" fmla="*/ 1536480 w 5408405"/>
              <a:gd name="connsiteY396" fmla="*/ 2257131 h 5561888"/>
              <a:gd name="connsiteX397" fmla="*/ 1682334 w 5408405"/>
              <a:gd name="connsiteY397" fmla="*/ 2317776 h 5561888"/>
              <a:gd name="connsiteX398" fmla="*/ 1752345 w 5408405"/>
              <a:gd name="connsiteY398" fmla="*/ 2360927 h 5561888"/>
              <a:gd name="connsiteX399" fmla="*/ 1790850 w 5408405"/>
              <a:gd name="connsiteY399" fmla="*/ 2355096 h 5561888"/>
              <a:gd name="connsiteX400" fmla="*/ 1825855 w 5408405"/>
              <a:gd name="connsiteY400" fmla="*/ 2351597 h 5561888"/>
              <a:gd name="connsiteX401" fmla="*/ 1817688 w 5408405"/>
              <a:gd name="connsiteY401" fmla="*/ 2380753 h 5561888"/>
              <a:gd name="connsiteX402" fmla="*/ 1807186 w 5408405"/>
              <a:gd name="connsiteY402" fmla="*/ 2436733 h 5561888"/>
              <a:gd name="connsiteX403" fmla="*/ 1836065 w 5408405"/>
              <a:gd name="connsiteY403" fmla="*/ 2571290 h 5561888"/>
              <a:gd name="connsiteX404" fmla="*/ 1836900 w 5408405"/>
              <a:gd name="connsiteY404" fmla="*/ 2614907 h 5561888"/>
              <a:gd name="connsiteX405" fmla="*/ 2065106 w 5408405"/>
              <a:gd name="connsiteY405" fmla="*/ 2240082 h 5561888"/>
              <a:gd name="connsiteX406" fmla="*/ 2042723 w 5408405"/>
              <a:gd name="connsiteY406" fmla="*/ 2222711 h 5561888"/>
              <a:gd name="connsiteX407" fmla="*/ 2003998 w 5408405"/>
              <a:gd name="connsiteY407" fmla="*/ 2224820 h 5561888"/>
              <a:gd name="connsiteX408" fmla="*/ 1989060 w 5408405"/>
              <a:gd name="connsiteY408" fmla="*/ 2226794 h 5561888"/>
              <a:gd name="connsiteX409" fmla="*/ 1993035 w 5408405"/>
              <a:gd name="connsiteY409" fmla="*/ 2208195 h 5561888"/>
              <a:gd name="connsiteX410" fmla="*/ 1994810 w 5408405"/>
              <a:gd name="connsiteY410" fmla="*/ 2206378 h 5561888"/>
              <a:gd name="connsiteX411" fmla="*/ 1985471 w 5408405"/>
              <a:gd name="connsiteY411" fmla="*/ 2174773 h 5561888"/>
              <a:gd name="connsiteX412" fmla="*/ 1958208 w 5408405"/>
              <a:gd name="connsiteY412" fmla="*/ 2145776 h 5561888"/>
              <a:gd name="connsiteX413" fmla="*/ 1928319 w 5408405"/>
              <a:gd name="connsiteY413" fmla="*/ 2096463 h 5561888"/>
              <a:gd name="connsiteX414" fmla="*/ 1926297 w 5408405"/>
              <a:gd name="connsiteY414" fmla="*/ 2076739 h 5561888"/>
              <a:gd name="connsiteX415" fmla="*/ 1919077 w 5408405"/>
              <a:gd name="connsiteY415" fmla="*/ 2021171 h 5561888"/>
              <a:gd name="connsiteX416" fmla="*/ 1927826 w 5408405"/>
              <a:gd name="connsiteY416" fmla="*/ 2001317 h 5561888"/>
              <a:gd name="connsiteX417" fmla="*/ 1968832 w 5408405"/>
              <a:gd name="connsiteY417" fmla="*/ 1924225 h 5561888"/>
              <a:gd name="connsiteX418" fmla="*/ 1955517 w 5408405"/>
              <a:gd name="connsiteY418" fmla="*/ 1911219 h 5561888"/>
              <a:gd name="connsiteX419" fmla="*/ 1938322 w 5408405"/>
              <a:gd name="connsiteY419" fmla="*/ 1925189 h 5561888"/>
              <a:gd name="connsiteX420" fmla="*/ 1934938 w 5408405"/>
              <a:gd name="connsiteY420" fmla="*/ 1943183 h 5561888"/>
              <a:gd name="connsiteX421" fmla="*/ 1926093 w 5408405"/>
              <a:gd name="connsiteY421" fmla="*/ 1954660 h 5561888"/>
              <a:gd name="connsiteX422" fmla="*/ 1916974 w 5408405"/>
              <a:gd name="connsiteY422" fmla="*/ 1942201 h 5561888"/>
              <a:gd name="connsiteX423" fmla="*/ 1917387 w 5408405"/>
              <a:gd name="connsiteY423" fmla="*/ 1926038 h 5561888"/>
              <a:gd name="connsiteX424" fmla="*/ 1901582 w 5408405"/>
              <a:gd name="connsiteY424" fmla="*/ 1904684 h 5561888"/>
              <a:gd name="connsiteX425" fmla="*/ 1889243 w 5408405"/>
              <a:gd name="connsiteY425" fmla="*/ 1924580 h 5561888"/>
              <a:gd name="connsiteX426" fmla="*/ 1887111 w 5408405"/>
              <a:gd name="connsiteY426" fmla="*/ 1947347 h 5561888"/>
              <a:gd name="connsiteX427" fmla="*/ 1867413 w 5408405"/>
              <a:gd name="connsiteY427" fmla="*/ 1951772 h 5561888"/>
              <a:gd name="connsiteX428" fmla="*/ 1845928 w 5408405"/>
              <a:gd name="connsiteY428" fmla="*/ 1904752 h 5561888"/>
              <a:gd name="connsiteX429" fmla="*/ 1812641 w 5408405"/>
              <a:gd name="connsiteY429" fmla="*/ 1872237 h 5561888"/>
              <a:gd name="connsiteX430" fmla="*/ 1787497 w 5408405"/>
              <a:gd name="connsiteY430" fmla="*/ 1871341 h 5561888"/>
              <a:gd name="connsiteX431" fmla="*/ 1777290 w 5408405"/>
              <a:gd name="connsiteY431" fmla="*/ 1868471 h 5561888"/>
              <a:gd name="connsiteX432" fmla="*/ 1780165 w 5408405"/>
              <a:gd name="connsiteY432" fmla="*/ 1858263 h 5561888"/>
              <a:gd name="connsiteX433" fmla="*/ 1780482 w 5408405"/>
              <a:gd name="connsiteY433" fmla="*/ 1833723 h 5561888"/>
              <a:gd name="connsiteX434" fmla="*/ 1768626 w 5408405"/>
              <a:gd name="connsiteY434" fmla="*/ 1791375 h 5561888"/>
              <a:gd name="connsiteX435" fmla="*/ 1754692 w 5408405"/>
              <a:gd name="connsiteY435" fmla="*/ 1776581 h 5561888"/>
              <a:gd name="connsiteX436" fmla="*/ 1740276 w 5408405"/>
              <a:gd name="connsiteY436" fmla="*/ 1771966 h 5561888"/>
              <a:gd name="connsiteX437" fmla="*/ 1743674 w 5408405"/>
              <a:gd name="connsiteY437" fmla="*/ 1755169 h 5561888"/>
              <a:gd name="connsiteX438" fmla="*/ 1750745 w 5408405"/>
              <a:gd name="connsiteY438" fmla="*/ 1745509 h 5561888"/>
              <a:gd name="connsiteX439" fmla="*/ 1735986 w 5408405"/>
              <a:gd name="connsiteY439" fmla="*/ 1710977 h 5561888"/>
              <a:gd name="connsiteX440" fmla="*/ 1728187 w 5408405"/>
              <a:gd name="connsiteY440" fmla="*/ 1709275 h 5561888"/>
              <a:gd name="connsiteX441" fmla="*/ 1717885 w 5408405"/>
              <a:gd name="connsiteY441" fmla="*/ 1698028 h 5561888"/>
              <a:gd name="connsiteX442" fmla="*/ 1729769 w 5408405"/>
              <a:gd name="connsiteY442" fmla="*/ 1690704 h 5561888"/>
              <a:gd name="connsiteX443" fmla="*/ 1743552 w 5408405"/>
              <a:gd name="connsiteY443" fmla="*/ 1692334 h 5561888"/>
              <a:gd name="connsiteX444" fmla="*/ 1757198 w 5408405"/>
              <a:gd name="connsiteY444" fmla="*/ 1681998 h 5561888"/>
              <a:gd name="connsiteX445" fmla="*/ 1783595 w 5408405"/>
              <a:gd name="connsiteY445" fmla="*/ 1635602 h 5561888"/>
              <a:gd name="connsiteX446" fmla="*/ 1825522 w 5408405"/>
              <a:gd name="connsiteY446" fmla="*/ 1586626 h 5561888"/>
              <a:gd name="connsiteX447" fmla="*/ 1841616 w 5408405"/>
              <a:gd name="connsiteY447" fmla="*/ 1581047 h 5561888"/>
              <a:gd name="connsiteX448" fmla="*/ 1886898 w 5408405"/>
              <a:gd name="connsiteY448" fmla="*/ 1563748 h 5561888"/>
              <a:gd name="connsiteX449" fmla="*/ 1897050 w 5408405"/>
              <a:gd name="connsiteY449" fmla="*/ 1561831 h 5561888"/>
              <a:gd name="connsiteX450" fmla="*/ 1955152 w 5408405"/>
              <a:gd name="connsiteY450" fmla="*/ 1566521 h 5561888"/>
              <a:gd name="connsiteX451" fmla="*/ 2025592 w 5408405"/>
              <a:gd name="connsiteY451" fmla="*/ 1603380 h 5561888"/>
              <a:gd name="connsiteX452" fmla="*/ 2052044 w 5408405"/>
              <a:gd name="connsiteY452" fmla="*/ 1613835 h 5561888"/>
              <a:gd name="connsiteX453" fmla="*/ 2076899 w 5408405"/>
              <a:gd name="connsiteY453" fmla="*/ 1641664 h 5561888"/>
              <a:gd name="connsiteX454" fmla="*/ 2096926 w 5408405"/>
              <a:gd name="connsiteY454" fmla="*/ 1665960 h 5561888"/>
              <a:gd name="connsiteX455" fmla="*/ 2106596 w 5408405"/>
              <a:gd name="connsiteY455" fmla="*/ 1674222 h 5561888"/>
              <a:gd name="connsiteX456" fmla="*/ 2112853 w 5408405"/>
              <a:gd name="connsiteY456" fmla="*/ 1750149 h 5561888"/>
              <a:gd name="connsiteX457" fmla="*/ 2099702 w 5408405"/>
              <a:gd name="connsiteY457" fmla="*/ 1803568 h 5561888"/>
              <a:gd name="connsiteX458" fmla="*/ 2108146 w 5408405"/>
              <a:gd name="connsiteY458" fmla="*/ 1861516 h 5561888"/>
              <a:gd name="connsiteX459" fmla="*/ 2118353 w 5408405"/>
              <a:gd name="connsiteY459" fmla="*/ 1864386 h 5561888"/>
              <a:gd name="connsiteX460" fmla="*/ 2195616 w 5408405"/>
              <a:gd name="connsiteY460" fmla="*/ 1870044 h 5561888"/>
              <a:gd name="connsiteX461" fmla="*/ 2210032 w 5408405"/>
              <a:gd name="connsiteY461" fmla="*/ 1874658 h 5561888"/>
              <a:gd name="connsiteX462" fmla="*/ 2245025 w 5408405"/>
              <a:gd name="connsiteY462" fmla="*/ 1899374 h 5561888"/>
              <a:gd name="connsiteX463" fmla="*/ 2262548 w 5408405"/>
              <a:gd name="connsiteY463" fmla="*/ 1915785 h 5561888"/>
              <a:gd name="connsiteX464" fmla="*/ 3291650 w 5408405"/>
              <a:gd name="connsiteY464" fmla="*/ 225494 h 5561888"/>
              <a:gd name="connsiteX465" fmla="*/ 3646505 w 5408405"/>
              <a:gd name="connsiteY465" fmla="*/ 225494 h 5561888"/>
              <a:gd name="connsiteX466" fmla="*/ 3643558 w 5408405"/>
              <a:gd name="connsiteY466" fmla="*/ 219709 h 5561888"/>
              <a:gd name="connsiteX467" fmla="*/ 3654871 w 5408405"/>
              <a:gd name="connsiteY467" fmla="*/ 121630 h 5561888"/>
              <a:gd name="connsiteX468" fmla="*/ 3752918 w 5408405"/>
              <a:gd name="connsiteY468" fmla="*/ 98996 h 5561888"/>
              <a:gd name="connsiteX469" fmla="*/ 3771774 w 5408405"/>
              <a:gd name="connsiteY469" fmla="*/ 106540 h 5561888"/>
              <a:gd name="connsiteX470" fmla="*/ 3858507 w 5408405"/>
              <a:gd name="connsiteY470" fmla="*/ 87679 h 5561888"/>
              <a:gd name="connsiteX471" fmla="*/ 3971639 w 5408405"/>
              <a:gd name="connsiteY471" fmla="*/ 80134 h 5561888"/>
              <a:gd name="connsiteX472" fmla="*/ 4137564 w 5408405"/>
              <a:gd name="connsiteY472" fmla="*/ 72590 h 5561888"/>
              <a:gd name="connsiteX473" fmla="*/ 4216756 w 5408405"/>
              <a:gd name="connsiteY473" fmla="*/ 72590 h 5561888"/>
              <a:gd name="connsiteX474" fmla="*/ 4220527 w 5408405"/>
              <a:gd name="connsiteY474" fmla="*/ 76362 h 5561888"/>
              <a:gd name="connsiteX475" fmla="*/ 4307261 w 5408405"/>
              <a:gd name="connsiteY475" fmla="*/ 57500 h 5561888"/>
              <a:gd name="connsiteX476" fmla="*/ 4360056 w 5408405"/>
              <a:gd name="connsiteY476" fmla="*/ 12233 h 5561888"/>
              <a:gd name="connsiteX477" fmla="*/ 4427934 w 5408405"/>
              <a:gd name="connsiteY477" fmla="*/ 16005 h 5561888"/>
              <a:gd name="connsiteX478" fmla="*/ 4556150 w 5408405"/>
              <a:gd name="connsiteY478" fmla="*/ 16005 h 5561888"/>
              <a:gd name="connsiteX479" fmla="*/ 4585316 w 5408405"/>
              <a:gd name="connsiteY479" fmla="*/ 91 h 556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</a:cxnLst>
            <a:rect l="l" t="t" r="r" b="b"/>
            <a:pathLst>
              <a:path w="5408405" h="5561888">
                <a:moveTo>
                  <a:pt x="4336617" y="2979311"/>
                </a:moveTo>
                <a:lnTo>
                  <a:pt x="4337062" y="2980996"/>
                </a:lnTo>
                <a:lnTo>
                  <a:pt x="4335592" y="2981017"/>
                </a:lnTo>
                <a:close/>
                <a:moveTo>
                  <a:pt x="1888921" y="2261506"/>
                </a:moveTo>
                <a:lnTo>
                  <a:pt x="1889365" y="2263191"/>
                </a:lnTo>
                <a:lnTo>
                  <a:pt x="1887895" y="2263212"/>
                </a:lnTo>
                <a:close/>
                <a:moveTo>
                  <a:pt x="3291650" y="1876983"/>
                </a:moveTo>
                <a:lnTo>
                  <a:pt x="2384076" y="3290419"/>
                </a:lnTo>
                <a:lnTo>
                  <a:pt x="3291650" y="3290419"/>
                </a:lnTo>
                <a:close/>
                <a:moveTo>
                  <a:pt x="4585316" y="91"/>
                </a:moveTo>
                <a:cubicBezTo>
                  <a:pt x="4588911" y="444"/>
                  <a:pt x="4592917" y="1859"/>
                  <a:pt x="4597631" y="4688"/>
                </a:cubicBezTo>
                <a:cubicBezTo>
                  <a:pt x="4605173" y="46184"/>
                  <a:pt x="4590089" y="87679"/>
                  <a:pt x="4597631" y="129174"/>
                </a:cubicBezTo>
                <a:cubicBezTo>
                  <a:pt x="4642884" y="140491"/>
                  <a:pt x="4680594" y="121630"/>
                  <a:pt x="4718305" y="117857"/>
                </a:cubicBezTo>
                <a:cubicBezTo>
                  <a:pt x="4759786" y="110313"/>
                  <a:pt x="4797496" y="98996"/>
                  <a:pt x="4838978" y="114085"/>
                </a:cubicBezTo>
                <a:cubicBezTo>
                  <a:pt x="4831436" y="132947"/>
                  <a:pt x="4827665" y="148036"/>
                  <a:pt x="4827665" y="166897"/>
                </a:cubicBezTo>
                <a:cubicBezTo>
                  <a:pt x="4823894" y="215937"/>
                  <a:pt x="4842749" y="238571"/>
                  <a:pt x="4895544" y="246116"/>
                </a:cubicBezTo>
                <a:cubicBezTo>
                  <a:pt x="4940796" y="249888"/>
                  <a:pt x="4978506" y="234799"/>
                  <a:pt x="5001133" y="193303"/>
                </a:cubicBezTo>
                <a:cubicBezTo>
                  <a:pt x="5016217" y="163125"/>
                  <a:pt x="5031301" y="140491"/>
                  <a:pt x="5061469" y="129174"/>
                </a:cubicBezTo>
                <a:cubicBezTo>
                  <a:pt x="5076554" y="121630"/>
                  <a:pt x="5091638" y="121630"/>
                  <a:pt x="5102951" y="136719"/>
                </a:cubicBezTo>
                <a:cubicBezTo>
                  <a:pt x="5114264" y="144263"/>
                  <a:pt x="5114264" y="159353"/>
                  <a:pt x="5110493" y="170670"/>
                </a:cubicBezTo>
                <a:cubicBezTo>
                  <a:pt x="5099180" y="200848"/>
                  <a:pt x="5080324" y="227254"/>
                  <a:pt x="5053927" y="246116"/>
                </a:cubicBezTo>
                <a:cubicBezTo>
                  <a:pt x="5027530" y="264977"/>
                  <a:pt x="5001133" y="280066"/>
                  <a:pt x="4978506" y="295156"/>
                </a:cubicBezTo>
                <a:cubicBezTo>
                  <a:pt x="4955880" y="310245"/>
                  <a:pt x="4952109" y="325334"/>
                  <a:pt x="4959651" y="347968"/>
                </a:cubicBezTo>
                <a:cubicBezTo>
                  <a:pt x="4982278" y="404552"/>
                  <a:pt x="5001133" y="457365"/>
                  <a:pt x="5019988" y="517722"/>
                </a:cubicBezTo>
                <a:cubicBezTo>
                  <a:pt x="5027530" y="544128"/>
                  <a:pt x="5042614" y="559217"/>
                  <a:pt x="5072782" y="562989"/>
                </a:cubicBezTo>
                <a:cubicBezTo>
                  <a:pt x="5099180" y="566762"/>
                  <a:pt x="5125577" y="566762"/>
                  <a:pt x="5151974" y="574306"/>
                </a:cubicBezTo>
                <a:cubicBezTo>
                  <a:pt x="5185914" y="585623"/>
                  <a:pt x="5193456" y="608257"/>
                  <a:pt x="5174600" y="638435"/>
                </a:cubicBezTo>
                <a:cubicBezTo>
                  <a:pt x="5159516" y="661069"/>
                  <a:pt x="5140661" y="683703"/>
                  <a:pt x="5125577" y="706337"/>
                </a:cubicBezTo>
                <a:cubicBezTo>
                  <a:pt x="5095409" y="747832"/>
                  <a:pt x="5076554" y="793100"/>
                  <a:pt x="5084096" y="845912"/>
                </a:cubicBezTo>
                <a:cubicBezTo>
                  <a:pt x="5087867" y="891180"/>
                  <a:pt x="5102951" y="913814"/>
                  <a:pt x="5148203" y="921358"/>
                </a:cubicBezTo>
                <a:cubicBezTo>
                  <a:pt x="5178372" y="928903"/>
                  <a:pt x="5204769" y="936447"/>
                  <a:pt x="5231166" y="943992"/>
                </a:cubicBezTo>
                <a:cubicBezTo>
                  <a:pt x="5227395" y="981715"/>
                  <a:pt x="5182143" y="977943"/>
                  <a:pt x="5174600" y="1008121"/>
                </a:cubicBezTo>
                <a:cubicBezTo>
                  <a:pt x="5223624" y="1011893"/>
                  <a:pt x="5227395" y="1011893"/>
                  <a:pt x="5261334" y="1045844"/>
                </a:cubicBezTo>
                <a:cubicBezTo>
                  <a:pt x="5299045" y="1083567"/>
                  <a:pt x="5336755" y="1106201"/>
                  <a:pt x="5393321" y="1102429"/>
                </a:cubicBezTo>
                <a:cubicBezTo>
                  <a:pt x="5400863" y="1098656"/>
                  <a:pt x="5404634" y="1102429"/>
                  <a:pt x="5408405" y="1109973"/>
                </a:cubicBezTo>
                <a:cubicBezTo>
                  <a:pt x="5393321" y="1128835"/>
                  <a:pt x="5366924" y="1125063"/>
                  <a:pt x="5351839" y="1140152"/>
                </a:cubicBezTo>
                <a:cubicBezTo>
                  <a:pt x="5351839" y="1143924"/>
                  <a:pt x="5351839" y="1147696"/>
                  <a:pt x="5351839" y="1155241"/>
                </a:cubicBezTo>
                <a:cubicBezTo>
                  <a:pt x="5355610" y="1234459"/>
                  <a:pt x="5370695" y="1317450"/>
                  <a:pt x="5325442" y="1396668"/>
                </a:cubicBezTo>
                <a:cubicBezTo>
                  <a:pt x="5314129" y="1415530"/>
                  <a:pt x="5321671" y="1434391"/>
                  <a:pt x="5332984" y="1453253"/>
                </a:cubicBezTo>
                <a:cubicBezTo>
                  <a:pt x="5340526" y="1468342"/>
                  <a:pt x="5340526" y="1487203"/>
                  <a:pt x="5317900" y="1494748"/>
                </a:cubicBezTo>
                <a:cubicBezTo>
                  <a:pt x="5302816" y="1502293"/>
                  <a:pt x="5295274" y="1513609"/>
                  <a:pt x="5272648" y="1494748"/>
                </a:cubicBezTo>
                <a:cubicBezTo>
                  <a:pt x="5246250" y="1468342"/>
                  <a:pt x="5219853" y="1475886"/>
                  <a:pt x="5204769" y="1509837"/>
                </a:cubicBezTo>
                <a:cubicBezTo>
                  <a:pt x="5197227" y="1528699"/>
                  <a:pt x="5193456" y="1547560"/>
                  <a:pt x="5185914" y="1566422"/>
                </a:cubicBezTo>
                <a:cubicBezTo>
                  <a:pt x="5167058" y="1626779"/>
                  <a:pt x="5121806" y="1672046"/>
                  <a:pt x="5076554" y="1713542"/>
                </a:cubicBezTo>
                <a:cubicBezTo>
                  <a:pt x="5072782" y="1721086"/>
                  <a:pt x="5057698" y="1724859"/>
                  <a:pt x="5050156" y="1721086"/>
                </a:cubicBezTo>
                <a:cubicBezTo>
                  <a:pt x="5001133" y="1717314"/>
                  <a:pt x="4948338" y="1739948"/>
                  <a:pt x="4899314" y="1721086"/>
                </a:cubicBezTo>
                <a:cubicBezTo>
                  <a:pt x="4891772" y="1770126"/>
                  <a:pt x="4937025" y="1796532"/>
                  <a:pt x="4929483" y="1845572"/>
                </a:cubicBezTo>
                <a:cubicBezTo>
                  <a:pt x="4895544" y="1819166"/>
                  <a:pt x="4869146" y="1800305"/>
                  <a:pt x="4842749" y="1777671"/>
                </a:cubicBezTo>
                <a:cubicBezTo>
                  <a:pt x="4801268" y="1743720"/>
                  <a:pt x="4759786" y="1721086"/>
                  <a:pt x="4706992" y="1743720"/>
                </a:cubicBezTo>
                <a:cubicBezTo>
                  <a:pt x="4657968" y="1762582"/>
                  <a:pt x="4650426" y="1807849"/>
                  <a:pt x="4642884" y="1853117"/>
                </a:cubicBezTo>
                <a:cubicBezTo>
                  <a:pt x="4631571" y="1932335"/>
                  <a:pt x="4620258" y="1939880"/>
                  <a:pt x="4548608" y="1909701"/>
                </a:cubicBezTo>
                <a:cubicBezTo>
                  <a:pt x="4514668" y="1894612"/>
                  <a:pt x="4514668" y="1894612"/>
                  <a:pt x="4484500" y="1932335"/>
                </a:cubicBezTo>
                <a:cubicBezTo>
                  <a:pt x="4458103" y="1970058"/>
                  <a:pt x="4431706" y="2007781"/>
                  <a:pt x="4378911" y="1996464"/>
                </a:cubicBezTo>
                <a:cubicBezTo>
                  <a:pt x="4352514" y="1988920"/>
                  <a:pt x="4348743" y="2007781"/>
                  <a:pt x="4344972" y="2026643"/>
                </a:cubicBezTo>
                <a:cubicBezTo>
                  <a:pt x="4337430" y="2060594"/>
                  <a:pt x="4348743" y="2090772"/>
                  <a:pt x="4360056" y="2120951"/>
                </a:cubicBezTo>
                <a:cubicBezTo>
                  <a:pt x="4378911" y="2166218"/>
                  <a:pt x="4378911" y="2207714"/>
                  <a:pt x="4356285" y="2249209"/>
                </a:cubicBezTo>
                <a:cubicBezTo>
                  <a:pt x="4341201" y="2249209"/>
                  <a:pt x="4326116" y="2249209"/>
                  <a:pt x="4311032" y="2249209"/>
                </a:cubicBezTo>
                <a:cubicBezTo>
                  <a:pt x="4307261" y="2222803"/>
                  <a:pt x="4307261" y="2196397"/>
                  <a:pt x="4311032" y="2166218"/>
                </a:cubicBezTo>
                <a:cubicBezTo>
                  <a:pt x="4311032" y="2143584"/>
                  <a:pt x="4314803" y="2120951"/>
                  <a:pt x="4307261" y="2102089"/>
                </a:cubicBezTo>
                <a:lnTo>
                  <a:pt x="4293453" y="2062720"/>
                </a:lnTo>
                <a:lnTo>
                  <a:pt x="4293453" y="2298718"/>
                </a:lnTo>
                <a:lnTo>
                  <a:pt x="4314960" y="2298021"/>
                </a:lnTo>
                <a:cubicBezTo>
                  <a:pt x="4322792" y="2296057"/>
                  <a:pt x="4329622" y="2291487"/>
                  <a:pt x="4334595" y="2281553"/>
                </a:cubicBezTo>
                <a:cubicBezTo>
                  <a:pt x="4336947" y="2277935"/>
                  <a:pt x="4341142" y="2278483"/>
                  <a:pt x="4344746" y="2279636"/>
                </a:cubicBezTo>
                <a:cubicBezTo>
                  <a:pt x="4363357" y="2284799"/>
                  <a:pt x="4383687" y="2283359"/>
                  <a:pt x="4402848" y="2284326"/>
                </a:cubicBezTo>
                <a:cubicBezTo>
                  <a:pt x="4432188" y="2285770"/>
                  <a:pt x="4457429" y="2295043"/>
                  <a:pt x="4473289" y="2321185"/>
                </a:cubicBezTo>
                <a:cubicBezTo>
                  <a:pt x="4479987" y="2331278"/>
                  <a:pt x="4490166" y="2331754"/>
                  <a:pt x="4499740" y="2331640"/>
                </a:cubicBezTo>
                <a:cubicBezTo>
                  <a:pt x="4521886" y="2331973"/>
                  <a:pt x="4527347" y="2338490"/>
                  <a:pt x="4524595" y="2359469"/>
                </a:cubicBezTo>
                <a:cubicBezTo>
                  <a:pt x="4520661" y="2381658"/>
                  <a:pt x="4520661" y="2381658"/>
                  <a:pt x="4544622" y="2383765"/>
                </a:cubicBezTo>
                <a:cubicBezTo>
                  <a:pt x="4550014" y="2384299"/>
                  <a:pt x="4554210" y="2384847"/>
                  <a:pt x="4554292" y="2392027"/>
                </a:cubicBezTo>
                <a:cubicBezTo>
                  <a:pt x="4556382" y="2417735"/>
                  <a:pt x="4559656" y="2442232"/>
                  <a:pt x="4560549" y="2467954"/>
                </a:cubicBezTo>
                <a:cubicBezTo>
                  <a:pt x="4561966" y="2487088"/>
                  <a:pt x="4557385" y="2505096"/>
                  <a:pt x="4547398" y="2521373"/>
                </a:cubicBezTo>
                <a:cubicBezTo>
                  <a:pt x="4541538" y="2532216"/>
                  <a:pt x="4547356" y="2569847"/>
                  <a:pt x="4555843" y="2579321"/>
                </a:cubicBezTo>
                <a:cubicBezTo>
                  <a:pt x="4558869" y="2582277"/>
                  <a:pt x="4561290" y="2584642"/>
                  <a:pt x="4566049" y="2582191"/>
                </a:cubicBezTo>
                <a:cubicBezTo>
                  <a:pt x="4592858" y="2571696"/>
                  <a:pt x="4618072" y="2578576"/>
                  <a:pt x="4643312" y="2587849"/>
                </a:cubicBezTo>
                <a:cubicBezTo>
                  <a:pt x="4648718" y="2589579"/>
                  <a:pt x="4652928" y="2591324"/>
                  <a:pt x="4657728" y="2592463"/>
                </a:cubicBezTo>
                <a:cubicBezTo>
                  <a:pt x="4673327" y="2595867"/>
                  <a:pt x="4684757" y="2601116"/>
                  <a:pt x="4692721" y="2617179"/>
                </a:cubicBezTo>
                <a:cubicBezTo>
                  <a:pt x="4700685" y="2633242"/>
                  <a:pt x="4719296" y="2638404"/>
                  <a:pt x="4736105" y="2642990"/>
                </a:cubicBezTo>
                <a:cubicBezTo>
                  <a:pt x="4743918" y="2645889"/>
                  <a:pt x="4748732" y="2648225"/>
                  <a:pt x="4750038" y="2657785"/>
                </a:cubicBezTo>
                <a:cubicBezTo>
                  <a:pt x="4756475" y="2697205"/>
                  <a:pt x="4769473" y="2734751"/>
                  <a:pt x="4796763" y="2766142"/>
                </a:cubicBezTo>
                <a:cubicBezTo>
                  <a:pt x="4800408" y="2770886"/>
                  <a:pt x="4801041" y="2773870"/>
                  <a:pt x="4795690" y="2776927"/>
                </a:cubicBezTo>
                <a:cubicBezTo>
                  <a:pt x="4775497" y="2790334"/>
                  <a:pt x="4773928" y="2810101"/>
                  <a:pt x="4777160" y="2831008"/>
                </a:cubicBezTo>
                <a:cubicBezTo>
                  <a:pt x="4778467" y="2840567"/>
                  <a:pt x="4777944" y="2847156"/>
                  <a:pt x="4766623" y="2851481"/>
                </a:cubicBezTo>
                <a:cubicBezTo>
                  <a:pt x="4751713" y="2855849"/>
                  <a:pt x="4747682" y="2869661"/>
                  <a:pt x="4746650" y="2884036"/>
                </a:cubicBezTo>
                <a:cubicBezTo>
                  <a:pt x="4745591" y="2896018"/>
                  <a:pt x="4745742" y="2909181"/>
                  <a:pt x="4744682" y="2921163"/>
                </a:cubicBezTo>
                <a:cubicBezTo>
                  <a:pt x="4743850" y="2926858"/>
                  <a:pt x="4742106" y="2931367"/>
                  <a:pt x="4739063" y="2933424"/>
                </a:cubicBezTo>
                <a:cubicBezTo>
                  <a:pt x="4736020" y="2935480"/>
                  <a:pt x="4731677" y="2935083"/>
                  <a:pt x="4725645" y="2930966"/>
                </a:cubicBezTo>
                <a:cubicBezTo>
                  <a:pt x="4723224" y="2928601"/>
                  <a:pt x="4720212" y="2926842"/>
                  <a:pt x="4716608" y="2925688"/>
                </a:cubicBezTo>
                <a:cubicBezTo>
                  <a:pt x="4712399" y="2923943"/>
                  <a:pt x="4707557" y="2919214"/>
                  <a:pt x="4702811" y="2922861"/>
                </a:cubicBezTo>
                <a:cubicBezTo>
                  <a:pt x="4699262" y="2926494"/>
                  <a:pt x="4699922" y="2931872"/>
                  <a:pt x="4700569" y="2936054"/>
                </a:cubicBezTo>
                <a:cubicBezTo>
                  <a:pt x="4701985" y="2955187"/>
                  <a:pt x="4697831" y="2958229"/>
                  <a:pt x="4679798" y="2951264"/>
                </a:cubicBezTo>
                <a:cubicBezTo>
                  <a:pt x="4675589" y="2949519"/>
                  <a:pt x="4672577" y="2947759"/>
                  <a:pt x="4668381" y="2947211"/>
                </a:cubicBezTo>
                <a:cubicBezTo>
                  <a:pt x="4662384" y="2946086"/>
                  <a:pt x="4656992" y="2945552"/>
                  <a:pt x="4653498" y="2953973"/>
                </a:cubicBezTo>
                <a:cubicBezTo>
                  <a:pt x="4651200" y="2962378"/>
                  <a:pt x="4653621" y="2964743"/>
                  <a:pt x="4659646" y="2968262"/>
                </a:cubicBezTo>
                <a:lnTo>
                  <a:pt x="4669796" y="2976183"/>
                </a:lnTo>
                <a:lnTo>
                  <a:pt x="4576498" y="2977532"/>
                </a:lnTo>
                <a:lnTo>
                  <a:pt x="4575299" y="2971067"/>
                </a:lnTo>
                <a:cubicBezTo>
                  <a:pt x="4571035" y="2964535"/>
                  <a:pt x="4565629" y="2962805"/>
                  <a:pt x="4558476" y="2965284"/>
                </a:cubicBezTo>
                <a:cubicBezTo>
                  <a:pt x="4553112" y="2967144"/>
                  <a:pt x="4548352" y="2969594"/>
                  <a:pt x="4542988" y="2971454"/>
                </a:cubicBezTo>
                <a:cubicBezTo>
                  <a:pt x="4534047" y="2974553"/>
                  <a:pt x="4527444" y="2972837"/>
                  <a:pt x="4521364" y="2964532"/>
                </a:cubicBezTo>
                <a:cubicBezTo>
                  <a:pt x="4503125" y="2939616"/>
                  <a:pt x="4480305" y="2932707"/>
                  <a:pt x="4451694" y="2942625"/>
                </a:cubicBezTo>
                <a:cubicBezTo>
                  <a:pt x="4446921" y="2943879"/>
                  <a:pt x="4441020" y="2951131"/>
                  <a:pt x="4436756" y="2944599"/>
                </a:cubicBezTo>
                <a:cubicBezTo>
                  <a:pt x="4431900" y="2938673"/>
                  <a:pt x="4436013" y="2932041"/>
                  <a:pt x="4440731" y="2926000"/>
                </a:cubicBezTo>
                <a:cubicBezTo>
                  <a:pt x="4441323" y="2925394"/>
                  <a:pt x="4441914" y="2924789"/>
                  <a:pt x="4442506" y="2924183"/>
                </a:cubicBezTo>
                <a:cubicBezTo>
                  <a:pt x="4454281" y="2907286"/>
                  <a:pt x="4451764" y="2896544"/>
                  <a:pt x="4433167" y="2892578"/>
                </a:cubicBezTo>
                <a:cubicBezTo>
                  <a:pt x="4415766" y="2888597"/>
                  <a:pt x="4409068" y="2878504"/>
                  <a:pt x="4405904" y="2863581"/>
                </a:cubicBezTo>
                <a:cubicBezTo>
                  <a:pt x="4401489" y="2843885"/>
                  <a:pt x="4394695" y="2825415"/>
                  <a:pt x="4376015" y="2814268"/>
                </a:cubicBezTo>
                <a:cubicBezTo>
                  <a:pt x="4367583" y="2809582"/>
                  <a:pt x="4371063" y="2799965"/>
                  <a:pt x="4373993" y="2794544"/>
                </a:cubicBezTo>
                <a:cubicBezTo>
                  <a:pt x="4383925" y="2773480"/>
                  <a:pt x="4380734" y="2756163"/>
                  <a:pt x="4366773" y="2738976"/>
                </a:cubicBezTo>
                <a:cubicBezTo>
                  <a:pt x="4358272" y="2728305"/>
                  <a:pt x="4360006" y="2722899"/>
                  <a:pt x="4375522" y="2719122"/>
                </a:cubicBezTo>
                <a:cubicBezTo>
                  <a:pt x="4408342" y="2710949"/>
                  <a:pt x="4428838" y="2671805"/>
                  <a:pt x="4416528" y="2642030"/>
                </a:cubicBezTo>
                <a:cubicBezTo>
                  <a:pt x="4414066" y="2636075"/>
                  <a:pt x="4410985" y="2628333"/>
                  <a:pt x="4403213" y="2629024"/>
                </a:cubicBezTo>
                <a:cubicBezTo>
                  <a:pt x="4395441" y="2629716"/>
                  <a:pt x="4387711" y="2633997"/>
                  <a:pt x="4386019" y="2642994"/>
                </a:cubicBezTo>
                <a:cubicBezTo>
                  <a:pt x="4384285" y="2648401"/>
                  <a:pt x="4383763" y="2654990"/>
                  <a:pt x="4382635" y="2660988"/>
                </a:cubicBezTo>
                <a:cubicBezTo>
                  <a:pt x="4382112" y="2667577"/>
                  <a:pt x="4380379" y="2672984"/>
                  <a:pt x="4373789" y="2672465"/>
                </a:cubicBezTo>
                <a:cubicBezTo>
                  <a:pt x="4366004" y="2671959"/>
                  <a:pt x="4364739" y="2665990"/>
                  <a:pt x="4364670" y="2660006"/>
                </a:cubicBezTo>
                <a:cubicBezTo>
                  <a:pt x="4364010" y="2654628"/>
                  <a:pt x="4365138" y="2648630"/>
                  <a:pt x="4365083" y="2643843"/>
                </a:cubicBezTo>
                <a:cubicBezTo>
                  <a:pt x="4364960" y="2633073"/>
                  <a:pt x="4360654" y="2622951"/>
                  <a:pt x="4349279" y="2622489"/>
                </a:cubicBezTo>
                <a:cubicBezTo>
                  <a:pt x="4339705" y="2622603"/>
                  <a:pt x="4338040" y="2633994"/>
                  <a:pt x="4336940" y="2642385"/>
                </a:cubicBezTo>
                <a:cubicBezTo>
                  <a:pt x="4335825" y="2649580"/>
                  <a:pt x="4338315" y="2657928"/>
                  <a:pt x="4334807" y="2665152"/>
                </a:cubicBezTo>
                <a:cubicBezTo>
                  <a:pt x="4330144" y="2675979"/>
                  <a:pt x="4324201" y="2679641"/>
                  <a:pt x="4315109" y="2669577"/>
                </a:cubicBezTo>
                <a:cubicBezTo>
                  <a:pt x="4302386" y="2655965"/>
                  <a:pt x="4296815" y="2639874"/>
                  <a:pt x="4293624" y="2622557"/>
                </a:cubicBezTo>
                <a:lnTo>
                  <a:pt x="4293453" y="2622155"/>
                </a:lnTo>
                <a:lnTo>
                  <a:pt x="4293453" y="3290419"/>
                </a:lnTo>
                <a:lnTo>
                  <a:pt x="4819151" y="3290419"/>
                </a:lnTo>
                <a:lnTo>
                  <a:pt x="4618033" y="3783581"/>
                </a:lnTo>
                <a:lnTo>
                  <a:pt x="4631595" y="3794382"/>
                </a:lnTo>
                <a:cubicBezTo>
                  <a:pt x="4641671" y="3804889"/>
                  <a:pt x="4649347" y="3817308"/>
                  <a:pt x="4653185" y="3834503"/>
                </a:cubicBezTo>
                <a:cubicBezTo>
                  <a:pt x="4657023" y="3872714"/>
                  <a:pt x="4676215" y="3907103"/>
                  <a:pt x="4695406" y="3937672"/>
                </a:cubicBezTo>
                <a:cubicBezTo>
                  <a:pt x="4714598" y="3972062"/>
                  <a:pt x="4729951" y="4006451"/>
                  <a:pt x="4749142" y="4037020"/>
                </a:cubicBezTo>
                <a:cubicBezTo>
                  <a:pt x="4764495" y="4071410"/>
                  <a:pt x="4795201" y="4101979"/>
                  <a:pt x="4833584" y="4121084"/>
                </a:cubicBezTo>
                <a:cubicBezTo>
                  <a:pt x="4833584" y="4166937"/>
                  <a:pt x="4833584" y="4212790"/>
                  <a:pt x="4833584" y="4258643"/>
                </a:cubicBezTo>
                <a:cubicBezTo>
                  <a:pt x="4810554" y="4270106"/>
                  <a:pt x="4799040" y="4285390"/>
                  <a:pt x="4787525" y="4312138"/>
                </a:cubicBezTo>
                <a:cubicBezTo>
                  <a:pt x="4772172" y="4342706"/>
                  <a:pt x="4737627" y="4365633"/>
                  <a:pt x="4703083" y="4365633"/>
                </a:cubicBezTo>
                <a:cubicBezTo>
                  <a:pt x="4668538" y="4365633"/>
                  <a:pt x="4637832" y="4373275"/>
                  <a:pt x="4603288" y="4380917"/>
                </a:cubicBezTo>
                <a:cubicBezTo>
                  <a:pt x="4553390" y="4361812"/>
                  <a:pt x="4507331" y="4335064"/>
                  <a:pt x="4488139" y="4273927"/>
                </a:cubicBezTo>
                <a:cubicBezTo>
                  <a:pt x="4484301" y="4262464"/>
                  <a:pt x="4461271" y="4254822"/>
                  <a:pt x="4465110" y="4231895"/>
                </a:cubicBezTo>
                <a:cubicBezTo>
                  <a:pt x="4467989" y="4216611"/>
                  <a:pt x="4467269" y="4203954"/>
                  <a:pt x="4463971" y="4193386"/>
                </a:cubicBezTo>
                <a:lnTo>
                  <a:pt x="4454229" y="4178157"/>
                </a:lnTo>
                <a:lnTo>
                  <a:pt x="4293453" y="4178157"/>
                </a:lnTo>
                <a:lnTo>
                  <a:pt x="4293453" y="4857600"/>
                </a:lnTo>
                <a:lnTo>
                  <a:pt x="3291650" y="4857600"/>
                </a:lnTo>
                <a:lnTo>
                  <a:pt x="3291650" y="4178157"/>
                </a:lnTo>
                <a:lnTo>
                  <a:pt x="2897583" y="4178157"/>
                </a:lnTo>
                <a:lnTo>
                  <a:pt x="2899933" y="4187858"/>
                </a:lnTo>
                <a:cubicBezTo>
                  <a:pt x="2898048" y="4212333"/>
                  <a:pt x="2905588" y="4223629"/>
                  <a:pt x="2922554" y="4233043"/>
                </a:cubicBezTo>
                <a:cubicBezTo>
                  <a:pt x="2922554" y="4240574"/>
                  <a:pt x="2922554" y="4248104"/>
                  <a:pt x="2922554" y="4255635"/>
                </a:cubicBezTo>
                <a:cubicBezTo>
                  <a:pt x="2903703" y="4266931"/>
                  <a:pt x="2898048" y="4287641"/>
                  <a:pt x="2903703" y="4306468"/>
                </a:cubicBezTo>
                <a:cubicBezTo>
                  <a:pt x="2913129" y="4340356"/>
                  <a:pt x="2901818" y="4366714"/>
                  <a:pt x="2877312" y="4389306"/>
                </a:cubicBezTo>
                <a:cubicBezTo>
                  <a:pt x="2867886" y="4398720"/>
                  <a:pt x="2858461" y="4406250"/>
                  <a:pt x="2854690" y="4419429"/>
                </a:cubicBezTo>
                <a:cubicBezTo>
                  <a:pt x="2850920" y="4440139"/>
                  <a:pt x="2839610" y="4451435"/>
                  <a:pt x="2818873" y="4449552"/>
                </a:cubicBezTo>
                <a:cubicBezTo>
                  <a:pt x="2803793" y="4449552"/>
                  <a:pt x="2792482" y="4458966"/>
                  <a:pt x="2786827" y="4466497"/>
                </a:cubicBezTo>
                <a:cubicBezTo>
                  <a:pt x="2754780" y="4511681"/>
                  <a:pt x="2707652" y="4487206"/>
                  <a:pt x="2668065" y="4492854"/>
                </a:cubicBezTo>
                <a:cubicBezTo>
                  <a:pt x="2651099" y="4494737"/>
                  <a:pt x="2615282" y="4504150"/>
                  <a:pt x="2607742" y="4490972"/>
                </a:cubicBezTo>
                <a:cubicBezTo>
                  <a:pt x="2585120" y="4453318"/>
                  <a:pt x="2526682" y="4468379"/>
                  <a:pt x="2513486" y="4417547"/>
                </a:cubicBezTo>
                <a:cubicBezTo>
                  <a:pt x="2509716" y="4402485"/>
                  <a:pt x="2483325" y="4393072"/>
                  <a:pt x="2507831" y="4372362"/>
                </a:cubicBezTo>
                <a:cubicBezTo>
                  <a:pt x="2515371" y="4366714"/>
                  <a:pt x="2513486" y="4355418"/>
                  <a:pt x="2505946" y="4353535"/>
                </a:cubicBezTo>
                <a:cubicBezTo>
                  <a:pt x="2475784" y="4342239"/>
                  <a:pt x="2477669" y="4325295"/>
                  <a:pt x="2496520" y="4302702"/>
                </a:cubicBezTo>
                <a:cubicBezTo>
                  <a:pt x="2502176" y="4295172"/>
                  <a:pt x="2494635" y="4285758"/>
                  <a:pt x="2490865" y="4278227"/>
                </a:cubicBezTo>
                <a:cubicBezTo>
                  <a:pt x="2483325" y="4266931"/>
                  <a:pt x="2481440" y="4255635"/>
                  <a:pt x="2492750" y="4246222"/>
                </a:cubicBezTo>
                <a:cubicBezTo>
                  <a:pt x="2504061" y="4236808"/>
                  <a:pt x="2502176" y="4225512"/>
                  <a:pt x="2505946" y="4214216"/>
                </a:cubicBezTo>
                <a:lnTo>
                  <a:pt x="2519389" y="4178157"/>
                </a:lnTo>
                <a:lnTo>
                  <a:pt x="1895054" y="4178157"/>
                </a:lnTo>
                <a:lnTo>
                  <a:pt x="1904034" y="4212935"/>
                </a:lnTo>
                <a:cubicBezTo>
                  <a:pt x="1907534" y="4221099"/>
                  <a:pt x="1911035" y="4228097"/>
                  <a:pt x="1913368" y="4235094"/>
                </a:cubicBezTo>
                <a:cubicBezTo>
                  <a:pt x="1933204" y="4278245"/>
                  <a:pt x="1933204" y="4278245"/>
                  <a:pt x="1897032" y="4308568"/>
                </a:cubicBezTo>
                <a:cubicBezTo>
                  <a:pt x="1890031" y="4314399"/>
                  <a:pt x="1885364" y="4320230"/>
                  <a:pt x="1887698" y="4331893"/>
                </a:cubicBezTo>
                <a:cubicBezTo>
                  <a:pt x="1890031" y="4344722"/>
                  <a:pt x="1888865" y="4358717"/>
                  <a:pt x="1886531" y="4371546"/>
                </a:cubicBezTo>
                <a:cubicBezTo>
                  <a:pt x="1881864" y="4391372"/>
                  <a:pt x="1892365" y="4399536"/>
                  <a:pt x="1908701" y="4405367"/>
                </a:cubicBezTo>
                <a:cubicBezTo>
                  <a:pt x="1961209" y="4424027"/>
                  <a:pt x="1961209" y="4424027"/>
                  <a:pt x="1929704" y="4469511"/>
                </a:cubicBezTo>
                <a:cubicBezTo>
                  <a:pt x="1923870" y="4477674"/>
                  <a:pt x="1921536" y="4487004"/>
                  <a:pt x="1921536" y="4497501"/>
                </a:cubicBezTo>
                <a:cubicBezTo>
                  <a:pt x="1921536" y="4505664"/>
                  <a:pt x="1929704" y="4516161"/>
                  <a:pt x="1915702" y="4519659"/>
                </a:cubicBezTo>
                <a:cubicBezTo>
                  <a:pt x="1904034" y="4523158"/>
                  <a:pt x="1892365" y="4521992"/>
                  <a:pt x="1885364" y="4510329"/>
                </a:cubicBezTo>
                <a:cubicBezTo>
                  <a:pt x="1878363" y="4500999"/>
                  <a:pt x="1873696" y="4490503"/>
                  <a:pt x="1867862" y="4478841"/>
                </a:cubicBezTo>
                <a:cubicBezTo>
                  <a:pt x="1839857" y="4489337"/>
                  <a:pt x="1827022" y="4513828"/>
                  <a:pt x="1816521" y="4538320"/>
                </a:cubicBezTo>
                <a:cubicBezTo>
                  <a:pt x="1810687" y="4549982"/>
                  <a:pt x="1821188" y="4560478"/>
                  <a:pt x="1828189" y="4568642"/>
                </a:cubicBezTo>
                <a:cubicBezTo>
                  <a:pt x="1838691" y="4579138"/>
                  <a:pt x="1849192" y="4588468"/>
                  <a:pt x="1858527" y="4597798"/>
                </a:cubicBezTo>
                <a:cubicBezTo>
                  <a:pt x="1869028" y="4608295"/>
                  <a:pt x="1876029" y="4619957"/>
                  <a:pt x="1877196" y="4635118"/>
                </a:cubicBezTo>
                <a:cubicBezTo>
                  <a:pt x="1878363" y="4654945"/>
                  <a:pt x="1872529" y="4659610"/>
                  <a:pt x="1852693" y="4654945"/>
                </a:cubicBezTo>
                <a:cubicBezTo>
                  <a:pt x="1828189" y="4647947"/>
                  <a:pt x="1822355" y="4654945"/>
                  <a:pt x="1825855" y="4679436"/>
                </a:cubicBezTo>
                <a:cubicBezTo>
                  <a:pt x="1827022" y="4693431"/>
                  <a:pt x="1838691" y="4710925"/>
                  <a:pt x="1822355" y="4720255"/>
                </a:cubicBezTo>
                <a:cubicBezTo>
                  <a:pt x="1807186" y="4728419"/>
                  <a:pt x="1793184" y="4713257"/>
                  <a:pt x="1781516" y="4703927"/>
                </a:cubicBezTo>
                <a:cubicBezTo>
                  <a:pt x="1776848" y="4699262"/>
                  <a:pt x="1772181" y="4695764"/>
                  <a:pt x="1766347" y="4692265"/>
                </a:cubicBezTo>
                <a:cubicBezTo>
                  <a:pt x="1759346" y="4687600"/>
                  <a:pt x="1750011" y="4686434"/>
                  <a:pt x="1743010" y="4693431"/>
                </a:cubicBezTo>
                <a:cubicBezTo>
                  <a:pt x="1736009" y="4699262"/>
                  <a:pt x="1738343" y="4707426"/>
                  <a:pt x="1743010" y="4714424"/>
                </a:cubicBezTo>
                <a:cubicBezTo>
                  <a:pt x="1748844" y="4724920"/>
                  <a:pt x="1753512" y="4735416"/>
                  <a:pt x="1741843" y="4745912"/>
                </a:cubicBezTo>
                <a:cubicBezTo>
                  <a:pt x="1730175" y="4755242"/>
                  <a:pt x="1718506" y="4749411"/>
                  <a:pt x="1708005" y="4742414"/>
                </a:cubicBezTo>
                <a:cubicBezTo>
                  <a:pt x="1706838" y="4741247"/>
                  <a:pt x="1704504" y="4738915"/>
                  <a:pt x="1702171" y="4737749"/>
                </a:cubicBezTo>
                <a:cubicBezTo>
                  <a:pt x="1673000" y="4716756"/>
                  <a:pt x="1665999" y="4719089"/>
                  <a:pt x="1651997" y="4752910"/>
                </a:cubicBezTo>
                <a:cubicBezTo>
                  <a:pt x="1646162" y="4769237"/>
                  <a:pt x="1640328" y="4782066"/>
                  <a:pt x="1620492" y="4779734"/>
                </a:cubicBezTo>
                <a:cubicBezTo>
                  <a:pt x="1615825" y="4779734"/>
                  <a:pt x="1612324" y="4779734"/>
                  <a:pt x="1608824" y="4778567"/>
                </a:cubicBezTo>
                <a:cubicBezTo>
                  <a:pt x="1588987" y="4771570"/>
                  <a:pt x="1571485" y="4780900"/>
                  <a:pt x="1573819" y="4800726"/>
                </a:cubicBezTo>
                <a:cubicBezTo>
                  <a:pt x="1576152" y="4820552"/>
                  <a:pt x="1565651" y="4827550"/>
                  <a:pt x="1551649" y="4828716"/>
                </a:cubicBezTo>
                <a:cubicBezTo>
                  <a:pt x="1506142" y="4831049"/>
                  <a:pt x="1496807" y="4859039"/>
                  <a:pt x="1495640" y="4898691"/>
                </a:cubicBezTo>
                <a:cubicBezTo>
                  <a:pt x="1494474" y="4926681"/>
                  <a:pt x="1487473" y="4954671"/>
                  <a:pt x="1479305" y="4982661"/>
                </a:cubicBezTo>
                <a:cubicBezTo>
                  <a:pt x="1474637" y="4995490"/>
                  <a:pt x="1467636" y="5003654"/>
                  <a:pt x="1453634" y="5007153"/>
                </a:cubicBezTo>
                <a:cubicBezTo>
                  <a:pt x="1405794" y="5021148"/>
                  <a:pt x="1357954" y="5024647"/>
                  <a:pt x="1313614" y="4994324"/>
                </a:cubicBezTo>
                <a:cubicBezTo>
                  <a:pt x="1297278" y="4982661"/>
                  <a:pt x="1286777" y="4969833"/>
                  <a:pt x="1289110" y="4947674"/>
                </a:cubicBezTo>
                <a:cubicBezTo>
                  <a:pt x="1293778" y="4915019"/>
                  <a:pt x="1277442" y="4885863"/>
                  <a:pt x="1261106" y="4857873"/>
                </a:cubicBezTo>
                <a:cubicBezTo>
                  <a:pt x="1257606" y="4849709"/>
                  <a:pt x="1250605" y="4848543"/>
                  <a:pt x="1242437" y="4847376"/>
                </a:cubicBezTo>
                <a:cubicBezTo>
                  <a:pt x="1214433" y="4843877"/>
                  <a:pt x="1186429" y="4841545"/>
                  <a:pt x="1158424" y="4842711"/>
                </a:cubicBezTo>
                <a:cubicBezTo>
                  <a:pt x="1140922" y="4842711"/>
                  <a:pt x="1129254" y="4836880"/>
                  <a:pt x="1118752" y="4824051"/>
                </a:cubicBezTo>
                <a:cubicBezTo>
                  <a:pt x="1108250" y="4812389"/>
                  <a:pt x="1098916" y="4799560"/>
                  <a:pt x="1083747" y="4792562"/>
                </a:cubicBezTo>
                <a:cubicBezTo>
                  <a:pt x="1067411" y="4785565"/>
                  <a:pt x="1053409" y="4783232"/>
                  <a:pt x="1035907" y="4794895"/>
                </a:cubicBezTo>
                <a:cubicBezTo>
                  <a:pt x="1014903" y="4810056"/>
                  <a:pt x="996234" y="4803059"/>
                  <a:pt x="988066" y="4777401"/>
                </a:cubicBezTo>
                <a:cubicBezTo>
                  <a:pt x="972897" y="4733084"/>
                  <a:pt x="951894" y="4728419"/>
                  <a:pt x="915722" y="4761074"/>
                </a:cubicBezTo>
                <a:cubicBezTo>
                  <a:pt x="895886" y="4777401"/>
                  <a:pt x="883051" y="4799560"/>
                  <a:pt x="865548" y="4818220"/>
                </a:cubicBezTo>
                <a:cubicBezTo>
                  <a:pt x="851546" y="4832215"/>
                  <a:pt x="837544" y="4845044"/>
                  <a:pt x="810707" y="4848543"/>
                </a:cubicBezTo>
                <a:cubicBezTo>
                  <a:pt x="832877" y="4812389"/>
                  <a:pt x="850379" y="4780900"/>
                  <a:pt x="871382" y="4748245"/>
                </a:cubicBezTo>
                <a:cubicBezTo>
                  <a:pt x="892386" y="4714424"/>
                  <a:pt x="864381" y="4646781"/>
                  <a:pt x="823542" y="4650280"/>
                </a:cubicBezTo>
                <a:cubicBezTo>
                  <a:pt x="775702" y="4653778"/>
                  <a:pt x="760533" y="4628121"/>
                  <a:pt x="751198" y="4589635"/>
                </a:cubicBezTo>
                <a:cubicBezTo>
                  <a:pt x="748865" y="4583803"/>
                  <a:pt x="747698" y="4577972"/>
                  <a:pt x="745364" y="4572141"/>
                </a:cubicBezTo>
                <a:cubicBezTo>
                  <a:pt x="738363" y="4546483"/>
                  <a:pt x="736029" y="4545317"/>
                  <a:pt x="712693" y="4558146"/>
                </a:cubicBezTo>
                <a:cubicBezTo>
                  <a:pt x="692856" y="4569808"/>
                  <a:pt x="677687" y="4586136"/>
                  <a:pt x="663685" y="4604796"/>
                </a:cubicBezTo>
                <a:cubicBezTo>
                  <a:pt x="655518" y="4616458"/>
                  <a:pt x="648517" y="4621123"/>
                  <a:pt x="633348" y="4615292"/>
                </a:cubicBezTo>
                <a:cubicBezTo>
                  <a:pt x="620512" y="4610627"/>
                  <a:pt x="606510" y="4609461"/>
                  <a:pt x="592508" y="4608295"/>
                </a:cubicBezTo>
                <a:cubicBezTo>
                  <a:pt x="583174" y="4607128"/>
                  <a:pt x="575006" y="4611793"/>
                  <a:pt x="572672" y="4621123"/>
                </a:cubicBezTo>
                <a:cubicBezTo>
                  <a:pt x="570338" y="4631620"/>
                  <a:pt x="573839" y="4638617"/>
                  <a:pt x="583174" y="4643282"/>
                </a:cubicBezTo>
                <a:cubicBezTo>
                  <a:pt x="590175" y="4646781"/>
                  <a:pt x="597176" y="4649113"/>
                  <a:pt x="604177" y="4652612"/>
                </a:cubicBezTo>
                <a:cubicBezTo>
                  <a:pt x="615845" y="4658443"/>
                  <a:pt x="620512" y="4666607"/>
                  <a:pt x="618179" y="4680602"/>
                </a:cubicBezTo>
                <a:cubicBezTo>
                  <a:pt x="611178" y="4722587"/>
                  <a:pt x="626347" y="4751744"/>
                  <a:pt x="663685" y="4770404"/>
                </a:cubicBezTo>
                <a:cubicBezTo>
                  <a:pt x="669520" y="4773902"/>
                  <a:pt x="682355" y="4772736"/>
                  <a:pt x="680021" y="4783232"/>
                </a:cubicBezTo>
                <a:cubicBezTo>
                  <a:pt x="678854" y="4793729"/>
                  <a:pt x="668353" y="4796061"/>
                  <a:pt x="657851" y="4797227"/>
                </a:cubicBezTo>
                <a:cubicBezTo>
                  <a:pt x="656684" y="4797227"/>
                  <a:pt x="655518" y="4797227"/>
                  <a:pt x="654351" y="4797227"/>
                </a:cubicBezTo>
                <a:cubicBezTo>
                  <a:pt x="626347" y="4801892"/>
                  <a:pt x="618179" y="4814721"/>
                  <a:pt x="632181" y="4836880"/>
                </a:cubicBezTo>
                <a:cubicBezTo>
                  <a:pt x="645016" y="4857873"/>
                  <a:pt x="641515" y="4874200"/>
                  <a:pt x="629847" y="4891694"/>
                </a:cubicBezTo>
                <a:cubicBezTo>
                  <a:pt x="614678" y="4915019"/>
                  <a:pt x="603010" y="4939510"/>
                  <a:pt x="610011" y="4968666"/>
                </a:cubicBezTo>
                <a:cubicBezTo>
                  <a:pt x="613511" y="4981495"/>
                  <a:pt x="600676" y="4987326"/>
                  <a:pt x="592508" y="4989659"/>
                </a:cubicBezTo>
                <a:cubicBezTo>
                  <a:pt x="562171" y="5000155"/>
                  <a:pt x="548169" y="5019982"/>
                  <a:pt x="544668" y="5050304"/>
                </a:cubicBezTo>
                <a:cubicBezTo>
                  <a:pt x="542334" y="5068964"/>
                  <a:pt x="535333" y="5072463"/>
                  <a:pt x="516664" y="5060800"/>
                </a:cubicBezTo>
                <a:cubicBezTo>
                  <a:pt x="476991" y="5036309"/>
                  <a:pt x="418650" y="5053803"/>
                  <a:pt x="401147" y="5094622"/>
                </a:cubicBezTo>
                <a:cubicBezTo>
                  <a:pt x="397646" y="5102785"/>
                  <a:pt x="392979" y="5113282"/>
                  <a:pt x="401147" y="5120279"/>
                </a:cubicBezTo>
                <a:cubicBezTo>
                  <a:pt x="409315" y="5127277"/>
                  <a:pt x="420983" y="5130775"/>
                  <a:pt x="431485" y="5123778"/>
                </a:cubicBezTo>
                <a:cubicBezTo>
                  <a:pt x="438486" y="5120279"/>
                  <a:pt x="445487" y="5114448"/>
                  <a:pt x="452488" y="5109783"/>
                </a:cubicBezTo>
                <a:cubicBezTo>
                  <a:pt x="459489" y="5103952"/>
                  <a:pt x="466490" y="5100453"/>
                  <a:pt x="472324" y="5107450"/>
                </a:cubicBezTo>
                <a:cubicBezTo>
                  <a:pt x="479325" y="5115614"/>
                  <a:pt x="474658" y="5122612"/>
                  <a:pt x="468824" y="5128443"/>
                </a:cubicBezTo>
                <a:cubicBezTo>
                  <a:pt x="464156" y="5134274"/>
                  <a:pt x="457155" y="5138939"/>
                  <a:pt x="452488" y="5143604"/>
                </a:cubicBezTo>
                <a:cubicBezTo>
                  <a:pt x="441986" y="5154100"/>
                  <a:pt x="436152" y="5168096"/>
                  <a:pt x="446654" y="5179758"/>
                </a:cubicBezTo>
                <a:cubicBezTo>
                  <a:pt x="455988" y="5189088"/>
                  <a:pt x="468824" y="5179758"/>
                  <a:pt x="478158" y="5172761"/>
                </a:cubicBezTo>
                <a:cubicBezTo>
                  <a:pt x="486326" y="5166929"/>
                  <a:pt x="492160" y="5156433"/>
                  <a:pt x="502662" y="5152934"/>
                </a:cubicBezTo>
                <a:cubicBezTo>
                  <a:pt x="517831" y="5147103"/>
                  <a:pt x="527165" y="5149435"/>
                  <a:pt x="525999" y="5168096"/>
                </a:cubicBezTo>
                <a:cubicBezTo>
                  <a:pt x="524832" y="5193753"/>
                  <a:pt x="514330" y="5214746"/>
                  <a:pt x="500328" y="5234572"/>
                </a:cubicBezTo>
                <a:cubicBezTo>
                  <a:pt x="482826" y="5260229"/>
                  <a:pt x="481659" y="5274224"/>
                  <a:pt x="500328" y="5298716"/>
                </a:cubicBezTo>
                <a:cubicBezTo>
                  <a:pt x="506162" y="5308046"/>
                  <a:pt x="515497" y="5316209"/>
                  <a:pt x="523665" y="5324373"/>
                </a:cubicBezTo>
                <a:cubicBezTo>
                  <a:pt x="527165" y="5327872"/>
                  <a:pt x="533000" y="5331371"/>
                  <a:pt x="530666" y="5337202"/>
                </a:cubicBezTo>
                <a:cubicBezTo>
                  <a:pt x="528332" y="5344200"/>
                  <a:pt x="522498" y="5345366"/>
                  <a:pt x="517831" y="5344200"/>
                </a:cubicBezTo>
                <a:cubicBezTo>
                  <a:pt x="496828" y="5339535"/>
                  <a:pt x="492160" y="5348865"/>
                  <a:pt x="493327" y="5367525"/>
                </a:cubicBezTo>
                <a:cubicBezTo>
                  <a:pt x="494494" y="5390850"/>
                  <a:pt x="479325" y="5407177"/>
                  <a:pt x="462989" y="5420006"/>
                </a:cubicBezTo>
                <a:cubicBezTo>
                  <a:pt x="450154" y="5430502"/>
                  <a:pt x="448987" y="5438666"/>
                  <a:pt x="461823" y="5447996"/>
                </a:cubicBezTo>
                <a:cubicBezTo>
                  <a:pt x="468824" y="5452661"/>
                  <a:pt x="473491" y="5457326"/>
                  <a:pt x="471157" y="5466656"/>
                </a:cubicBezTo>
                <a:cubicBezTo>
                  <a:pt x="468824" y="5479485"/>
                  <a:pt x="459489" y="5477152"/>
                  <a:pt x="451321" y="5479485"/>
                </a:cubicBezTo>
                <a:cubicBezTo>
                  <a:pt x="446654" y="5480651"/>
                  <a:pt x="440819" y="5480651"/>
                  <a:pt x="434985" y="5481817"/>
                </a:cubicBezTo>
                <a:cubicBezTo>
                  <a:pt x="403481" y="5485316"/>
                  <a:pt x="396480" y="5502810"/>
                  <a:pt x="415149" y="5529634"/>
                </a:cubicBezTo>
                <a:cubicBezTo>
                  <a:pt x="417483" y="5533132"/>
                  <a:pt x="419816" y="5535465"/>
                  <a:pt x="420983" y="5538964"/>
                </a:cubicBezTo>
                <a:cubicBezTo>
                  <a:pt x="424484" y="5545961"/>
                  <a:pt x="426817" y="5555291"/>
                  <a:pt x="419816" y="5559956"/>
                </a:cubicBezTo>
                <a:cubicBezTo>
                  <a:pt x="413982" y="5564621"/>
                  <a:pt x="405814" y="5559956"/>
                  <a:pt x="401147" y="5555291"/>
                </a:cubicBezTo>
                <a:cubicBezTo>
                  <a:pt x="396480" y="5550626"/>
                  <a:pt x="392979" y="5545961"/>
                  <a:pt x="389479" y="5540130"/>
                </a:cubicBezTo>
                <a:cubicBezTo>
                  <a:pt x="382478" y="5531966"/>
                  <a:pt x="375477" y="5529634"/>
                  <a:pt x="366142" y="5536631"/>
                </a:cubicBezTo>
                <a:cubicBezTo>
                  <a:pt x="343972" y="5551792"/>
                  <a:pt x="319468" y="5554125"/>
                  <a:pt x="294965" y="5555291"/>
                </a:cubicBezTo>
                <a:cubicBezTo>
                  <a:pt x="265794" y="5557624"/>
                  <a:pt x="235456" y="5554125"/>
                  <a:pt x="206285" y="5561122"/>
                </a:cubicBezTo>
                <a:cubicBezTo>
                  <a:pt x="195784" y="5563455"/>
                  <a:pt x="189949" y="5556457"/>
                  <a:pt x="185282" y="5550626"/>
                </a:cubicBezTo>
                <a:cubicBezTo>
                  <a:pt x="168946" y="5531966"/>
                  <a:pt x="153777" y="5513306"/>
                  <a:pt x="124607" y="5522636"/>
                </a:cubicBezTo>
                <a:cubicBezTo>
                  <a:pt x="118772" y="5523802"/>
                  <a:pt x="115272" y="5519137"/>
                  <a:pt x="112938" y="5514472"/>
                </a:cubicBezTo>
                <a:cubicBezTo>
                  <a:pt x="100103" y="5491147"/>
                  <a:pt x="79100" y="5472487"/>
                  <a:pt x="61597" y="5452661"/>
                </a:cubicBezTo>
                <a:cubicBezTo>
                  <a:pt x="34760" y="5422338"/>
                  <a:pt x="19591" y="5388517"/>
                  <a:pt x="30093" y="5347698"/>
                </a:cubicBezTo>
                <a:cubicBezTo>
                  <a:pt x="33593" y="5331371"/>
                  <a:pt x="24259" y="5320874"/>
                  <a:pt x="14924" y="5311544"/>
                </a:cubicBezTo>
                <a:cubicBezTo>
                  <a:pt x="-6079" y="5289386"/>
                  <a:pt x="-4912" y="5277723"/>
                  <a:pt x="18424" y="5260229"/>
                </a:cubicBezTo>
                <a:cubicBezTo>
                  <a:pt x="44095" y="5242736"/>
                  <a:pt x="44095" y="5242736"/>
                  <a:pt x="23092" y="5217078"/>
                </a:cubicBezTo>
                <a:cubicBezTo>
                  <a:pt x="18424" y="5211247"/>
                  <a:pt x="14924" y="5206582"/>
                  <a:pt x="21925" y="5199584"/>
                </a:cubicBezTo>
                <a:cubicBezTo>
                  <a:pt x="45262" y="5172761"/>
                  <a:pt x="66265" y="5145937"/>
                  <a:pt x="90768" y="5120279"/>
                </a:cubicBezTo>
                <a:cubicBezTo>
                  <a:pt x="108271" y="5100453"/>
                  <a:pt x="130441" y="5087624"/>
                  <a:pt x="156111" y="5081793"/>
                </a:cubicBezTo>
                <a:cubicBezTo>
                  <a:pt x="172447" y="5077128"/>
                  <a:pt x="203951" y="5035143"/>
                  <a:pt x="205118" y="5017649"/>
                </a:cubicBezTo>
                <a:cubicBezTo>
                  <a:pt x="205118" y="5011818"/>
                  <a:pt x="205118" y="5007153"/>
                  <a:pt x="198117" y="5004820"/>
                </a:cubicBezTo>
                <a:cubicBezTo>
                  <a:pt x="161945" y="4988493"/>
                  <a:pt x="144443" y="4957004"/>
                  <a:pt x="129274" y="4923183"/>
                </a:cubicBezTo>
                <a:cubicBezTo>
                  <a:pt x="125773" y="4916185"/>
                  <a:pt x="123440" y="4910354"/>
                  <a:pt x="119939" y="4904523"/>
                </a:cubicBezTo>
                <a:cubicBezTo>
                  <a:pt x="108271" y="4885863"/>
                  <a:pt x="102437" y="4869535"/>
                  <a:pt x="110604" y="4846210"/>
                </a:cubicBezTo>
                <a:cubicBezTo>
                  <a:pt x="118772" y="4822885"/>
                  <a:pt x="105937" y="4799560"/>
                  <a:pt x="94269" y="4778567"/>
                </a:cubicBezTo>
                <a:cubicBezTo>
                  <a:pt x="89601" y="4768071"/>
                  <a:pt x="87268" y="4761074"/>
                  <a:pt x="95436" y="4750577"/>
                </a:cubicBezTo>
                <a:cubicBezTo>
                  <a:pt x="128107" y="4706260"/>
                  <a:pt x="152611" y="4657277"/>
                  <a:pt x="157278" y="4600131"/>
                </a:cubicBezTo>
                <a:cubicBezTo>
                  <a:pt x="158445" y="4591967"/>
                  <a:pt x="160778" y="4588468"/>
                  <a:pt x="168946" y="4590801"/>
                </a:cubicBezTo>
                <a:cubicBezTo>
                  <a:pt x="201618" y="4597798"/>
                  <a:pt x="222621" y="4580305"/>
                  <a:pt x="240123" y="4556980"/>
                </a:cubicBezTo>
                <a:cubicBezTo>
                  <a:pt x="248291" y="4546483"/>
                  <a:pt x="255292" y="4540652"/>
                  <a:pt x="270461" y="4547650"/>
                </a:cubicBezTo>
                <a:cubicBezTo>
                  <a:pt x="289131" y="4558146"/>
                  <a:pt x="306633" y="4548816"/>
                  <a:pt x="321802" y="4535987"/>
                </a:cubicBezTo>
                <a:cubicBezTo>
                  <a:pt x="334637" y="4525491"/>
                  <a:pt x="347472" y="4512662"/>
                  <a:pt x="360308" y="4502166"/>
                </a:cubicBezTo>
                <a:cubicBezTo>
                  <a:pt x="373143" y="4492836"/>
                  <a:pt x="384811" y="4491669"/>
                  <a:pt x="388312" y="4511496"/>
                </a:cubicBezTo>
                <a:cubicBezTo>
                  <a:pt x="388312" y="4516161"/>
                  <a:pt x="389479" y="4520826"/>
                  <a:pt x="391812" y="4525491"/>
                </a:cubicBezTo>
                <a:cubicBezTo>
                  <a:pt x="394146" y="4531322"/>
                  <a:pt x="394146" y="4540652"/>
                  <a:pt x="402314" y="4541818"/>
                </a:cubicBezTo>
                <a:cubicBezTo>
                  <a:pt x="409315" y="4541818"/>
                  <a:pt x="413982" y="4535987"/>
                  <a:pt x="417483" y="4531322"/>
                </a:cubicBezTo>
                <a:cubicBezTo>
                  <a:pt x="434985" y="4511496"/>
                  <a:pt x="441986" y="4512662"/>
                  <a:pt x="452488" y="4537153"/>
                </a:cubicBezTo>
                <a:cubicBezTo>
                  <a:pt x="454822" y="4542985"/>
                  <a:pt x="455988" y="4547650"/>
                  <a:pt x="459489" y="4552315"/>
                </a:cubicBezTo>
                <a:cubicBezTo>
                  <a:pt x="464156" y="4559312"/>
                  <a:pt x="468824" y="4565143"/>
                  <a:pt x="480492" y="4560478"/>
                </a:cubicBezTo>
                <a:cubicBezTo>
                  <a:pt x="490993" y="4554647"/>
                  <a:pt x="490993" y="4549982"/>
                  <a:pt x="488660" y="4540652"/>
                </a:cubicBezTo>
                <a:cubicBezTo>
                  <a:pt x="476991" y="4488171"/>
                  <a:pt x="489827" y="4442687"/>
                  <a:pt x="521331" y="4399536"/>
                </a:cubicBezTo>
                <a:cubicBezTo>
                  <a:pt x="540001" y="4373878"/>
                  <a:pt x="564504" y="4357550"/>
                  <a:pt x="596009" y="4352885"/>
                </a:cubicBezTo>
                <a:cubicBezTo>
                  <a:pt x="610011" y="4350553"/>
                  <a:pt x="612345" y="4345888"/>
                  <a:pt x="607677" y="4333059"/>
                </a:cubicBezTo>
                <a:cubicBezTo>
                  <a:pt x="601843" y="4317898"/>
                  <a:pt x="597176" y="4300404"/>
                  <a:pt x="586674" y="4287575"/>
                </a:cubicBezTo>
                <a:cubicBezTo>
                  <a:pt x="578506" y="4278245"/>
                  <a:pt x="580840" y="4273580"/>
                  <a:pt x="591341" y="4267749"/>
                </a:cubicBezTo>
                <a:cubicBezTo>
                  <a:pt x="613511" y="4257253"/>
                  <a:pt x="626347" y="4210603"/>
                  <a:pt x="613511" y="4189610"/>
                </a:cubicBezTo>
                <a:cubicBezTo>
                  <a:pt x="608844" y="4182613"/>
                  <a:pt x="601843" y="4182613"/>
                  <a:pt x="596009" y="4181446"/>
                </a:cubicBezTo>
                <a:cubicBezTo>
                  <a:pt x="577339" y="4176781"/>
                  <a:pt x="559837" y="4170950"/>
                  <a:pt x="545835" y="4156955"/>
                </a:cubicBezTo>
                <a:cubicBezTo>
                  <a:pt x="523665" y="4132464"/>
                  <a:pt x="530666" y="4110305"/>
                  <a:pt x="563337" y="4103308"/>
                </a:cubicBezTo>
                <a:cubicBezTo>
                  <a:pt x="572672" y="4100975"/>
                  <a:pt x="583174" y="4100975"/>
                  <a:pt x="592508" y="4098643"/>
                </a:cubicBezTo>
                <a:cubicBezTo>
                  <a:pt x="618179" y="4091645"/>
                  <a:pt x="625180" y="4079983"/>
                  <a:pt x="617012" y="4054325"/>
                </a:cubicBezTo>
                <a:cubicBezTo>
                  <a:pt x="613511" y="4041496"/>
                  <a:pt x="606510" y="4032166"/>
                  <a:pt x="599509" y="4021670"/>
                </a:cubicBezTo>
                <a:cubicBezTo>
                  <a:pt x="591341" y="4011173"/>
                  <a:pt x="584340" y="4001843"/>
                  <a:pt x="578506" y="3990181"/>
                </a:cubicBezTo>
                <a:cubicBezTo>
                  <a:pt x="573839" y="3982017"/>
                  <a:pt x="570338" y="3971521"/>
                  <a:pt x="572672" y="3961025"/>
                </a:cubicBezTo>
                <a:cubicBezTo>
                  <a:pt x="577339" y="3947030"/>
                  <a:pt x="590175" y="3956360"/>
                  <a:pt x="598343" y="3955193"/>
                </a:cubicBezTo>
                <a:cubicBezTo>
                  <a:pt x="618179" y="3950528"/>
                  <a:pt x="639182" y="3949362"/>
                  <a:pt x="655518" y="3936533"/>
                </a:cubicBezTo>
                <a:cubicBezTo>
                  <a:pt x="666019" y="3927203"/>
                  <a:pt x="668353" y="3919039"/>
                  <a:pt x="660185" y="3906211"/>
                </a:cubicBezTo>
                <a:cubicBezTo>
                  <a:pt x="648517" y="3888717"/>
                  <a:pt x="632181" y="3872389"/>
                  <a:pt x="618179" y="3857228"/>
                </a:cubicBezTo>
                <a:cubicBezTo>
                  <a:pt x="594842" y="3831571"/>
                  <a:pt x="576173" y="3805913"/>
                  <a:pt x="593675" y="3769759"/>
                </a:cubicBezTo>
                <a:cubicBezTo>
                  <a:pt x="597176" y="3760429"/>
                  <a:pt x="591341" y="3754598"/>
                  <a:pt x="586674" y="3748767"/>
                </a:cubicBezTo>
                <a:cubicBezTo>
                  <a:pt x="578506" y="3737104"/>
                  <a:pt x="565671" y="3730107"/>
                  <a:pt x="554003" y="3724275"/>
                </a:cubicBezTo>
                <a:cubicBezTo>
                  <a:pt x="535333" y="3714945"/>
                  <a:pt x="516664" y="3707948"/>
                  <a:pt x="507329" y="3686955"/>
                </a:cubicBezTo>
                <a:cubicBezTo>
                  <a:pt x="496828" y="3693953"/>
                  <a:pt x="495661" y="3705615"/>
                  <a:pt x="490993" y="3713779"/>
                </a:cubicBezTo>
                <a:cubicBezTo>
                  <a:pt x="486326" y="3721943"/>
                  <a:pt x="482826" y="3733605"/>
                  <a:pt x="469990" y="3732439"/>
                </a:cubicBezTo>
                <a:cubicBezTo>
                  <a:pt x="454822" y="3731273"/>
                  <a:pt x="439653" y="3727774"/>
                  <a:pt x="432652" y="3712613"/>
                </a:cubicBezTo>
                <a:cubicBezTo>
                  <a:pt x="425651" y="3699784"/>
                  <a:pt x="427984" y="3689288"/>
                  <a:pt x="446654" y="3690454"/>
                </a:cubicBezTo>
                <a:cubicBezTo>
                  <a:pt x="459489" y="3691620"/>
                  <a:pt x="461823" y="3683457"/>
                  <a:pt x="461823" y="3672960"/>
                </a:cubicBezTo>
                <a:cubicBezTo>
                  <a:pt x="464156" y="3643804"/>
                  <a:pt x="437319" y="3625144"/>
                  <a:pt x="410482" y="3637973"/>
                </a:cubicBezTo>
                <a:cubicBezTo>
                  <a:pt x="401147" y="3641472"/>
                  <a:pt x="392979" y="3646137"/>
                  <a:pt x="382478" y="3649635"/>
                </a:cubicBezTo>
                <a:cubicBezTo>
                  <a:pt x="370809" y="3651968"/>
                  <a:pt x="361475" y="3648469"/>
                  <a:pt x="354474" y="3637973"/>
                </a:cubicBezTo>
                <a:cubicBezTo>
                  <a:pt x="346306" y="3627477"/>
                  <a:pt x="352140" y="3619313"/>
                  <a:pt x="357974" y="3609983"/>
                </a:cubicBezTo>
                <a:cubicBezTo>
                  <a:pt x="368476" y="3593655"/>
                  <a:pt x="385978" y="3590156"/>
                  <a:pt x="403481" y="3584325"/>
                </a:cubicBezTo>
                <a:cubicBezTo>
                  <a:pt x="445487" y="3570330"/>
                  <a:pt x="445487" y="3570330"/>
                  <a:pt x="431485" y="3528345"/>
                </a:cubicBezTo>
                <a:cubicBezTo>
                  <a:pt x="418650" y="3487526"/>
                  <a:pt x="406981" y="3447874"/>
                  <a:pt x="405814" y="3405889"/>
                </a:cubicBezTo>
                <a:cubicBezTo>
                  <a:pt x="405814" y="3391894"/>
                  <a:pt x="397646" y="3390727"/>
                  <a:pt x="388312" y="3388395"/>
                </a:cubicBezTo>
                <a:cubicBezTo>
                  <a:pt x="357974" y="3380231"/>
                  <a:pt x="327636" y="3369735"/>
                  <a:pt x="296132" y="3352241"/>
                </a:cubicBezTo>
                <a:cubicBezTo>
                  <a:pt x="322969" y="3342911"/>
                  <a:pt x="346306" y="3347576"/>
                  <a:pt x="370809" y="3348742"/>
                </a:cubicBezTo>
                <a:cubicBezTo>
                  <a:pt x="422150" y="3351075"/>
                  <a:pt x="445487" y="3332415"/>
                  <a:pt x="451321" y="3286931"/>
                </a:cubicBezTo>
                <a:cubicBezTo>
                  <a:pt x="454822" y="3265938"/>
                  <a:pt x="447820" y="3254276"/>
                  <a:pt x="426817" y="3249611"/>
                </a:cubicBezTo>
                <a:cubicBezTo>
                  <a:pt x="417483" y="3247278"/>
                  <a:pt x="408148" y="3247278"/>
                  <a:pt x="399980" y="3240281"/>
                </a:cubicBezTo>
                <a:cubicBezTo>
                  <a:pt x="409315" y="3226286"/>
                  <a:pt x="424484" y="3226286"/>
                  <a:pt x="437319" y="3226286"/>
                </a:cubicBezTo>
                <a:cubicBezTo>
                  <a:pt x="451321" y="3226286"/>
                  <a:pt x="454822" y="3220455"/>
                  <a:pt x="455988" y="3208792"/>
                </a:cubicBezTo>
                <a:cubicBezTo>
                  <a:pt x="458322" y="3176137"/>
                  <a:pt x="446654" y="3149313"/>
                  <a:pt x="430318" y="3122489"/>
                </a:cubicBezTo>
                <a:cubicBezTo>
                  <a:pt x="420983" y="3107328"/>
                  <a:pt x="410482" y="3091001"/>
                  <a:pt x="401147" y="3075839"/>
                </a:cubicBezTo>
                <a:cubicBezTo>
                  <a:pt x="387145" y="3051348"/>
                  <a:pt x="382478" y="3025691"/>
                  <a:pt x="390645" y="2998867"/>
                </a:cubicBezTo>
                <a:cubicBezTo>
                  <a:pt x="397646" y="2972043"/>
                  <a:pt x="390645" y="2959214"/>
                  <a:pt x="364975" y="2949884"/>
                </a:cubicBezTo>
                <a:cubicBezTo>
                  <a:pt x="361475" y="2948718"/>
                  <a:pt x="357974" y="2948718"/>
                  <a:pt x="352140" y="2947552"/>
                </a:cubicBezTo>
                <a:cubicBezTo>
                  <a:pt x="362641" y="2928892"/>
                  <a:pt x="380144" y="2925393"/>
                  <a:pt x="395313" y="2919562"/>
                </a:cubicBezTo>
                <a:cubicBezTo>
                  <a:pt x="413982" y="2912564"/>
                  <a:pt x="427984" y="2902068"/>
                  <a:pt x="433818" y="2882242"/>
                </a:cubicBezTo>
                <a:cubicBezTo>
                  <a:pt x="439653" y="2868247"/>
                  <a:pt x="437319" y="2857750"/>
                  <a:pt x="422150" y="2851919"/>
                </a:cubicBezTo>
                <a:cubicBezTo>
                  <a:pt x="405814" y="2846088"/>
                  <a:pt x="395313" y="2837924"/>
                  <a:pt x="396480" y="2818098"/>
                </a:cubicBezTo>
                <a:cubicBezTo>
                  <a:pt x="396480" y="2799438"/>
                  <a:pt x="410482" y="2797105"/>
                  <a:pt x="424484" y="2793607"/>
                </a:cubicBezTo>
                <a:cubicBezTo>
                  <a:pt x="429151" y="2792440"/>
                  <a:pt x="437319" y="2792440"/>
                  <a:pt x="436152" y="2784277"/>
                </a:cubicBezTo>
                <a:cubicBezTo>
                  <a:pt x="436152" y="2774946"/>
                  <a:pt x="431485" y="2764450"/>
                  <a:pt x="422150" y="2762118"/>
                </a:cubicBezTo>
                <a:cubicBezTo>
                  <a:pt x="396480" y="2755120"/>
                  <a:pt x="398813" y="2738793"/>
                  <a:pt x="404648" y="2717800"/>
                </a:cubicBezTo>
                <a:cubicBezTo>
                  <a:pt x="411649" y="2686311"/>
                  <a:pt x="410482" y="2654823"/>
                  <a:pt x="401147" y="2623334"/>
                </a:cubicBezTo>
                <a:cubicBezTo>
                  <a:pt x="398813" y="2614004"/>
                  <a:pt x="397646" y="2605840"/>
                  <a:pt x="403481" y="2597676"/>
                </a:cubicBezTo>
                <a:cubicBezTo>
                  <a:pt x="418650" y="2574351"/>
                  <a:pt x="426817" y="2552192"/>
                  <a:pt x="409315" y="2525369"/>
                </a:cubicBezTo>
                <a:cubicBezTo>
                  <a:pt x="403481" y="2514872"/>
                  <a:pt x="415149" y="2509041"/>
                  <a:pt x="422150" y="2510207"/>
                </a:cubicBezTo>
                <a:cubicBezTo>
                  <a:pt x="460656" y="2518371"/>
                  <a:pt x="473491" y="2498545"/>
                  <a:pt x="475825" y="2464724"/>
                </a:cubicBezTo>
                <a:cubicBezTo>
                  <a:pt x="476991" y="2458892"/>
                  <a:pt x="481659" y="2454227"/>
                  <a:pt x="485159" y="2448396"/>
                </a:cubicBezTo>
                <a:cubicBezTo>
                  <a:pt x="503829" y="2416907"/>
                  <a:pt x="506162" y="2414575"/>
                  <a:pt x="542334" y="2422738"/>
                </a:cubicBezTo>
                <a:cubicBezTo>
                  <a:pt x="562171" y="2427403"/>
                  <a:pt x="575006" y="2425071"/>
                  <a:pt x="584340" y="2404078"/>
                </a:cubicBezTo>
                <a:cubicBezTo>
                  <a:pt x="591341" y="2388917"/>
                  <a:pt x="604177" y="2374922"/>
                  <a:pt x="622846" y="2372590"/>
                </a:cubicBezTo>
                <a:cubicBezTo>
                  <a:pt x="640349" y="2370257"/>
                  <a:pt x="641515" y="2358595"/>
                  <a:pt x="641515" y="2345766"/>
                </a:cubicBezTo>
                <a:cubicBezTo>
                  <a:pt x="641515" y="2332937"/>
                  <a:pt x="640349" y="2321275"/>
                  <a:pt x="648517" y="2310778"/>
                </a:cubicBezTo>
                <a:cubicBezTo>
                  <a:pt x="654351" y="2302615"/>
                  <a:pt x="648517" y="2296783"/>
                  <a:pt x="642682" y="2293285"/>
                </a:cubicBezTo>
                <a:cubicBezTo>
                  <a:pt x="633348" y="2289786"/>
                  <a:pt x="625180" y="2287453"/>
                  <a:pt x="615845" y="2286287"/>
                </a:cubicBezTo>
                <a:cubicBezTo>
                  <a:pt x="585507" y="2278123"/>
                  <a:pt x="584340" y="2275791"/>
                  <a:pt x="597176" y="2248967"/>
                </a:cubicBezTo>
                <a:cubicBezTo>
                  <a:pt x="603010" y="2234972"/>
                  <a:pt x="612345" y="2223309"/>
                  <a:pt x="619346" y="2210481"/>
                </a:cubicBezTo>
                <a:cubicBezTo>
                  <a:pt x="628680" y="2195319"/>
                  <a:pt x="638015" y="2180158"/>
                  <a:pt x="657851" y="2198818"/>
                </a:cubicBezTo>
                <a:cubicBezTo>
                  <a:pt x="664852" y="2204649"/>
                  <a:pt x="674187" y="2201151"/>
                  <a:pt x="676521" y="2190654"/>
                </a:cubicBezTo>
                <a:cubicBezTo>
                  <a:pt x="680021" y="2177826"/>
                  <a:pt x="684688" y="2163831"/>
                  <a:pt x="668353" y="2153334"/>
                </a:cubicBezTo>
                <a:cubicBezTo>
                  <a:pt x="667186" y="2153334"/>
                  <a:pt x="666019" y="2153334"/>
                  <a:pt x="663685" y="2152168"/>
                </a:cubicBezTo>
                <a:cubicBezTo>
                  <a:pt x="654351" y="2148669"/>
                  <a:pt x="638015" y="2156833"/>
                  <a:pt x="635681" y="2139339"/>
                </a:cubicBezTo>
                <a:cubicBezTo>
                  <a:pt x="633348" y="2123012"/>
                  <a:pt x="638015" y="2107850"/>
                  <a:pt x="648517" y="2093855"/>
                </a:cubicBezTo>
                <a:cubicBezTo>
                  <a:pt x="657851" y="2083359"/>
                  <a:pt x="670686" y="2076362"/>
                  <a:pt x="683522" y="2071697"/>
                </a:cubicBezTo>
                <a:cubicBezTo>
                  <a:pt x="694023" y="2068198"/>
                  <a:pt x="702191" y="2068198"/>
                  <a:pt x="703358" y="2082193"/>
                </a:cubicBezTo>
                <a:cubicBezTo>
                  <a:pt x="704525" y="2086858"/>
                  <a:pt x="706858" y="2091523"/>
                  <a:pt x="711526" y="2091523"/>
                </a:cubicBezTo>
                <a:cubicBezTo>
                  <a:pt x="719694" y="2091523"/>
                  <a:pt x="720860" y="2085692"/>
                  <a:pt x="720860" y="2081027"/>
                </a:cubicBezTo>
                <a:cubicBezTo>
                  <a:pt x="722027" y="2071697"/>
                  <a:pt x="722027" y="2063533"/>
                  <a:pt x="723194" y="2055369"/>
                </a:cubicBezTo>
                <a:cubicBezTo>
                  <a:pt x="726695" y="2027379"/>
                  <a:pt x="745364" y="2016883"/>
                  <a:pt x="771034" y="2027379"/>
                </a:cubicBezTo>
                <a:cubicBezTo>
                  <a:pt x="774535" y="2028545"/>
                  <a:pt x="776869" y="2029712"/>
                  <a:pt x="779202" y="2030878"/>
                </a:cubicBezTo>
                <a:cubicBezTo>
                  <a:pt x="816541" y="2050704"/>
                  <a:pt x="822375" y="2049538"/>
                  <a:pt x="839878" y="2009885"/>
                </a:cubicBezTo>
                <a:cubicBezTo>
                  <a:pt x="846879" y="1994724"/>
                  <a:pt x="855047" y="1986560"/>
                  <a:pt x="872549" y="1988893"/>
                </a:cubicBezTo>
                <a:cubicBezTo>
                  <a:pt x="879550" y="1990059"/>
                  <a:pt x="885385" y="1988893"/>
                  <a:pt x="891219" y="1987727"/>
                </a:cubicBezTo>
                <a:cubicBezTo>
                  <a:pt x="926224" y="1986560"/>
                  <a:pt x="953061" y="1973732"/>
                  <a:pt x="961229" y="1935245"/>
                </a:cubicBezTo>
                <a:cubicBezTo>
                  <a:pt x="964729" y="1921250"/>
                  <a:pt x="970564" y="1907255"/>
                  <a:pt x="979898" y="1895593"/>
                </a:cubicBezTo>
                <a:cubicBezTo>
                  <a:pt x="985733" y="1887429"/>
                  <a:pt x="995067" y="1882764"/>
                  <a:pt x="1004402" y="1886263"/>
                </a:cubicBezTo>
                <a:cubicBezTo>
                  <a:pt x="1016070" y="1889761"/>
                  <a:pt x="1011403" y="1900258"/>
                  <a:pt x="1010236" y="1908421"/>
                </a:cubicBezTo>
                <a:cubicBezTo>
                  <a:pt x="1005569" y="1959736"/>
                  <a:pt x="1005569" y="1959736"/>
                  <a:pt x="1054576" y="1949240"/>
                </a:cubicBezTo>
                <a:cubicBezTo>
                  <a:pt x="1072079" y="1945741"/>
                  <a:pt x="1088414" y="1944575"/>
                  <a:pt x="1105917" y="1948074"/>
                </a:cubicBezTo>
                <a:cubicBezTo>
                  <a:pt x="1123419" y="1952739"/>
                  <a:pt x="1137421" y="1956238"/>
                  <a:pt x="1144422" y="1978397"/>
                </a:cubicBezTo>
                <a:cubicBezTo>
                  <a:pt x="1156091" y="2009885"/>
                  <a:pt x="1200431" y="2019215"/>
                  <a:pt x="1237769" y="2001722"/>
                </a:cubicBezTo>
                <a:cubicBezTo>
                  <a:pt x="1243604" y="1999389"/>
                  <a:pt x="1248271" y="1995890"/>
                  <a:pt x="1255272" y="1992392"/>
                </a:cubicBezTo>
                <a:cubicBezTo>
                  <a:pt x="1259939" y="2019215"/>
                  <a:pt x="1266940" y="2043707"/>
                  <a:pt x="1293778" y="2055369"/>
                </a:cubicBezTo>
                <a:cubicBezTo>
                  <a:pt x="1318281" y="2065865"/>
                  <a:pt x="1341618" y="2060034"/>
                  <a:pt x="1366122" y="2055369"/>
                </a:cubicBezTo>
                <a:cubicBezTo>
                  <a:pt x="1368455" y="2062367"/>
                  <a:pt x="1363788" y="2064699"/>
                  <a:pt x="1361454" y="2068198"/>
                </a:cubicBezTo>
                <a:cubicBezTo>
                  <a:pt x="1338117" y="2093855"/>
                  <a:pt x="1347452" y="2123012"/>
                  <a:pt x="1381290" y="2133508"/>
                </a:cubicBezTo>
                <a:cubicBezTo>
                  <a:pt x="1416296" y="2144004"/>
                  <a:pt x="1416296" y="2144004"/>
                  <a:pt x="1404627" y="2178992"/>
                </a:cubicBezTo>
                <a:cubicBezTo>
                  <a:pt x="1396459" y="2203483"/>
                  <a:pt x="1410461" y="2229141"/>
                  <a:pt x="1436132" y="2232639"/>
                </a:cubicBezTo>
                <a:cubicBezTo>
                  <a:pt x="1448967" y="2234972"/>
                  <a:pt x="1450134" y="2223309"/>
                  <a:pt x="1452467" y="2215146"/>
                </a:cubicBezTo>
                <a:cubicBezTo>
                  <a:pt x="1455968" y="2201151"/>
                  <a:pt x="1458302" y="2184823"/>
                  <a:pt x="1475804" y="2180158"/>
                </a:cubicBezTo>
                <a:cubicBezTo>
                  <a:pt x="1487473" y="2177826"/>
                  <a:pt x="1495640" y="2176659"/>
                  <a:pt x="1490973" y="2194153"/>
                </a:cubicBezTo>
                <a:cubicBezTo>
                  <a:pt x="1480472" y="2238471"/>
                  <a:pt x="1492140" y="2253632"/>
                  <a:pt x="1536480" y="2257131"/>
                </a:cubicBezTo>
                <a:cubicBezTo>
                  <a:pt x="1592488" y="2261796"/>
                  <a:pt x="1640328" y="2281622"/>
                  <a:pt x="1682334" y="2317776"/>
                </a:cubicBezTo>
                <a:cubicBezTo>
                  <a:pt x="1703338" y="2336436"/>
                  <a:pt x="1725507" y="2351597"/>
                  <a:pt x="1752345" y="2360927"/>
                </a:cubicBezTo>
                <a:cubicBezTo>
                  <a:pt x="1766347" y="2365592"/>
                  <a:pt x="1779182" y="2365592"/>
                  <a:pt x="1790850" y="2355096"/>
                </a:cubicBezTo>
                <a:cubicBezTo>
                  <a:pt x="1801352" y="2345766"/>
                  <a:pt x="1814187" y="2339935"/>
                  <a:pt x="1825855" y="2351597"/>
                </a:cubicBezTo>
                <a:cubicBezTo>
                  <a:pt x="1837524" y="2364426"/>
                  <a:pt x="1824689" y="2373756"/>
                  <a:pt x="1817688" y="2380753"/>
                </a:cubicBezTo>
                <a:cubicBezTo>
                  <a:pt x="1800185" y="2398247"/>
                  <a:pt x="1799018" y="2414575"/>
                  <a:pt x="1807186" y="2436733"/>
                </a:cubicBezTo>
                <a:cubicBezTo>
                  <a:pt x="1822938" y="2481051"/>
                  <a:pt x="1831690" y="2525952"/>
                  <a:pt x="1836065" y="2571290"/>
                </a:cubicBezTo>
                <a:lnTo>
                  <a:pt x="1836900" y="2614907"/>
                </a:lnTo>
                <a:lnTo>
                  <a:pt x="2065106" y="2240082"/>
                </a:lnTo>
                <a:lnTo>
                  <a:pt x="2042723" y="2222711"/>
                </a:lnTo>
                <a:cubicBezTo>
                  <a:pt x="2031161" y="2219109"/>
                  <a:pt x="2018304" y="2219861"/>
                  <a:pt x="2003998" y="2224820"/>
                </a:cubicBezTo>
                <a:cubicBezTo>
                  <a:pt x="1999225" y="2226074"/>
                  <a:pt x="1993324" y="2233326"/>
                  <a:pt x="1989060" y="2226794"/>
                </a:cubicBezTo>
                <a:cubicBezTo>
                  <a:pt x="1984204" y="2220868"/>
                  <a:pt x="1988317" y="2214236"/>
                  <a:pt x="1993035" y="2208195"/>
                </a:cubicBezTo>
                <a:cubicBezTo>
                  <a:pt x="1993627" y="2207589"/>
                  <a:pt x="1994218" y="2206984"/>
                  <a:pt x="1994810" y="2206378"/>
                </a:cubicBezTo>
                <a:cubicBezTo>
                  <a:pt x="2006584" y="2189481"/>
                  <a:pt x="2004067" y="2178739"/>
                  <a:pt x="1985471" y="2174773"/>
                </a:cubicBezTo>
                <a:cubicBezTo>
                  <a:pt x="1968070" y="2170792"/>
                  <a:pt x="1961372" y="2160699"/>
                  <a:pt x="1958208" y="2145776"/>
                </a:cubicBezTo>
                <a:cubicBezTo>
                  <a:pt x="1953793" y="2126080"/>
                  <a:pt x="1946998" y="2107610"/>
                  <a:pt x="1928319" y="2096463"/>
                </a:cubicBezTo>
                <a:cubicBezTo>
                  <a:pt x="1919887" y="2091777"/>
                  <a:pt x="1923367" y="2082160"/>
                  <a:pt x="1926297" y="2076739"/>
                </a:cubicBezTo>
                <a:cubicBezTo>
                  <a:pt x="1936229" y="2055675"/>
                  <a:pt x="1933038" y="2038358"/>
                  <a:pt x="1919077" y="2021171"/>
                </a:cubicBezTo>
                <a:cubicBezTo>
                  <a:pt x="1910576" y="2010500"/>
                  <a:pt x="1912310" y="2005094"/>
                  <a:pt x="1927826" y="2001317"/>
                </a:cubicBezTo>
                <a:cubicBezTo>
                  <a:pt x="1960646" y="1993144"/>
                  <a:pt x="1981142" y="1954000"/>
                  <a:pt x="1968832" y="1924225"/>
                </a:cubicBezTo>
                <a:cubicBezTo>
                  <a:pt x="1966370" y="1918270"/>
                  <a:pt x="1963289" y="1910528"/>
                  <a:pt x="1955517" y="1911219"/>
                </a:cubicBezTo>
                <a:cubicBezTo>
                  <a:pt x="1947745" y="1911911"/>
                  <a:pt x="1940015" y="1916192"/>
                  <a:pt x="1938322" y="1925189"/>
                </a:cubicBezTo>
                <a:cubicBezTo>
                  <a:pt x="1936589" y="1930596"/>
                  <a:pt x="1936066" y="1937185"/>
                  <a:pt x="1934938" y="1943183"/>
                </a:cubicBezTo>
                <a:cubicBezTo>
                  <a:pt x="1934416" y="1949772"/>
                  <a:pt x="1932682" y="1955179"/>
                  <a:pt x="1926093" y="1954660"/>
                </a:cubicBezTo>
                <a:cubicBezTo>
                  <a:pt x="1918308" y="1954154"/>
                  <a:pt x="1917042" y="1948185"/>
                  <a:pt x="1916974" y="1942201"/>
                </a:cubicBezTo>
                <a:cubicBezTo>
                  <a:pt x="1916314" y="1936823"/>
                  <a:pt x="1917442" y="1930825"/>
                  <a:pt x="1917387" y="1926038"/>
                </a:cubicBezTo>
                <a:cubicBezTo>
                  <a:pt x="1917263" y="1915268"/>
                  <a:pt x="1912958" y="1905146"/>
                  <a:pt x="1901582" y="1904684"/>
                </a:cubicBezTo>
                <a:cubicBezTo>
                  <a:pt x="1892009" y="1904798"/>
                  <a:pt x="1890344" y="1916189"/>
                  <a:pt x="1889243" y="1924580"/>
                </a:cubicBezTo>
                <a:cubicBezTo>
                  <a:pt x="1888129" y="1931775"/>
                  <a:pt x="1890619" y="1940123"/>
                  <a:pt x="1887111" y="1947347"/>
                </a:cubicBezTo>
                <a:cubicBezTo>
                  <a:pt x="1882448" y="1958174"/>
                  <a:pt x="1876505" y="1961836"/>
                  <a:pt x="1867413" y="1951772"/>
                </a:cubicBezTo>
                <a:cubicBezTo>
                  <a:pt x="1854690" y="1938160"/>
                  <a:pt x="1849119" y="1922069"/>
                  <a:pt x="1845928" y="1904752"/>
                </a:cubicBezTo>
                <a:cubicBezTo>
                  <a:pt x="1841486" y="1882663"/>
                  <a:pt x="1834814" y="1874963"/>
                  <a:pt x="1812641" y="1872237"/>
                </a:cubicBezTo>
                <a:cubicBezTo>
                  <a:pt x="1804842" y="1870535"/>
                  <a:pt x="1795874" y="1871240"/>
                  <a:pt x="1787497" y="1871341"/>
                </a:cubicBezTo>
                <a:cubicBezTo>
                  <a:pt x="1783906" y="1871384"/>
                  <a:pt x="1779133" y="1872638"/>
                  <a:pt x="1777290" y="1868471"/>
                </a:cubicBezTo>
                <a:cubicBezTo>
                  <a:pt x="1774842" y="1863713"/>
                  <a:pt x="1777194" y="1860094"/>
                  <a:pt x="1780165" y="1858263"/>
                </a:cubicBezTo>
                <a:cubicBezTo>
                  <a:pt x="1793233" y="1849728"/>
                  <a:pt x="1790757" y="1842577"/>
                  <a:pt x="1780482" y="1833723"/>
                </a:cubicBezTo>
                <a:cubicBezTo>
                  <a:pt x="1767786" y="1822505"/>
                  <a:pt x="1767002" y="1806356"/>
                  <a:pt x="1768626" y="1791375"/>
                </a:cubicBezTo>
                <a:cubicBezTo>
                  <a:pt x="1769685" y="1779394"/>
                  <a:pt x="1766040" y="1774650"/>
                  <a:pt x="1754692" y="1776581"/>
                </a:cubicBezTo>
                <a:cubicBezTo>
                  <a:pt x="1748722" y="1777849"/>
                  <a:pt x="1743935" y="1777907"/>
                  <a:pt x="1740276" y="1771966"/>
                </a:cubicBezTo>
                <a:cubicBezTo>
                  <a:pt x="1734802" y="1764252"/>
                  <a:pt x="1740745" y="1760590"/>
                  <a:pt x="1743674" y="1755169"/>
                </a:cubicBezTo>
                <a:cubicBezTo>
                  <a:pt x="1745435" y="1752156"/>
                  <a:pt x="1748393" y="1749128"/>
                  <a:pt x="1750745" y="1745509"/>
                </a:cubicBezTo>
                <a:cubicBezTo>
                  <a:pt x="1764899" y="1727387"/>
                  <a:pt x="1759370" y="1714886"/>
                  <a:pt x="1735986" y="1710977"/>
                </a:cubicBezTo>
                <a:cubicBezTo>
                  <a:pt x="1732988" y="1710414"/>
                  <a:pt x="1730594" y="1710443"/>
                  <a:pt x="1728187" y="1709275"/>
                </a:cubicBezTo>
                <a:cubicBezTo>
                  <a:pt x="1722781" y="1707544"/>
                  <a:pt x="1716757" y="1704026"/>
                  <a:pt x="1717885" y="1698028"/>
                </a:cubicBezTo>
                <a:cubicBezTo>
                  <a:pt x="1718421" y="1692635"/>
                  <a:pt x="1724982" y="1690762"/>
                  <a:pt x="1729769" y="1690704"/>
                </a:cubicBezTo>
                <a:cubicBezTo>
                  <a:pt x="1734556" y="1690647"/>
                  <a:pt x="1738752" y="1691195"/>
                  <a:pt x="1743552" y="1692334"/>
                </a:cubicBezTo>
                <a:cubicBezTo>
                  <a:pt x="1751338" y="1692840"/>
                  <a:pt x="1756097" y="1690389"/>
                  <a:pt x="1757198" y="1681998"/>
                </a:cubicBezTo>
                <a:cubicBezTo>
                  <a:pt x="1760568" y="1662807"/>
                  <a:pt x="1771779" y="1648909"/>
                  <a:pt x="1783595" y="1635602"/>
                </a:cubicBezTo>
                <a:cubicBezTo>
                  <a:pt x="1797172" y="1619281"/>
                  <a:pt x="1814366" y="1605311"/>
                  <a:pt x="1825522" y="1586626"/>
                </a:cubicBezTo>
                <a:cubicBezTo>
                  <a:pt x="1829635" y="1579994"/>
                  <a:pt x="1836224" y="1580513"/>
                  <a:pt x="1841616" y="1581047"/>
                </a:cubicBezTo>
                <a:cubicBezTo>
                  <a:pt x="1859580" y="1582029"/>
                  <a:pt x="1876953" y="1583616"/>
                  <a:pt x="1886898" y="1563748"/>
                </a:cubicBezTo>
                <a:cubicBezTo>
                  <a:pt x="1889251" y="1560130"/>
                  <a:pt x="1893446" y="1560678"/>
                  <a:pt x="1897050" y="1561831"/>
                </a:cubicBezTo>
                <a:cubicBezTo>
                  <a:pt x="1915660" y="1566994"/>
                  <a:pt x="1935991" y="1565554"/>
                  <a:pt x="1955152" y="1566521"/>
                </a:cubicBezTo>
                <a:cubicBezTo>
                  <a:pt x="1984492" y="1567965"/>
                  <a:pt x="2009733" y="1577238"/>
                  <a:pt x="2025592" y="1603380"/>
                </a:cubicBezTo>
                <a:cubicBezTo>
                  <a:pt x="2032291" y="1613473"/>
                  <a:pt x="2042470" y="1613949"/>
                  <a:pt x="2052044" y="1613835"/>
                </a:cubicBezTo>
                <a:cubicBezTo>
                  <a:pt x="2074190" y="1614168"/>
                  <a:pt x="2079650" y="1620685"/>
                  <a:pt x="2076899" y="1641664"/>
                </a:cubicBezTo>
                <a:cubicBezTo>
                  <a:pt x="2072964" y="1663853"/>
                  <a:pt x="2072964" y="1663853"/>
                  <a:pt x="2096926" y="1665960"/>
                </a:cubicBezTo>
                <a:cubicBezTo>
                  <a:pt x="2102318" y="1666494"/>
                  <a:pt x="2106513" y="1667042"/>
                  <a:pt x="2106596" y="1674222"/>
                </a:cubicBezTo>
                <a:cubicBezTo>
                  <a:pt x="2108686" y="1699930"/>
                  <a:pt x="2111960" y="1724427"/>
                  <a:pt x="2112853" y="1750149"/>
                </a:cubicBezTo>
                <a:cubicBezTo>
                  <a:pt x="2114270" y="1769283"/>
                  <a:pt x="2109688" y="1787291"/>
                  <a:pt x="2099702" y="1803568"/>
                </a:cubicBezTo>
                <a:cubicBezTo>
                  <a:pt x="2093842" y="1814411"/>
                  <a:pt x="2099659" y="1852042"/>
                  <a:pt x="2108146" y="1861516"/>
                </a:cubicBezTo>
                <a:cubicBezTo>
                  <a:pt x="2111172" y="1864472"/>
                  <a:pt x="2113593" y="1866837"/>
                  <a:pt x="2118353" y="1864386"/>
                </a:cubicBezTo>
                <a:cubicBezTo>
                  <a:pt x="2145162" y="1853891"/>
                  <a:pt x="2170375" y="1860771"/>
                  <a:pt x="2195616" y="1870044"/>
                </a:cubicBezTo>
                <a:cubicBezTo>
                  <a:pt x="2201022" y="1871774"/>
                  <a:pt x="2205231" y="1873519"/>
                  <a:pt x="2210032" y="1874658"/>
                </a:cubicBezTo>
                <a:cubicBezTo>
                  <a:pt x="2225630" y="1878062"/>
                  <a:pt x="2237061" y="1883311"/>
                  <a:pt x="2245025" y="1899374"/>
                </a:cubicBezTo>
                <a:lnTo>
                  <a:pt x="2262548" y="1915785"/>
                </a:lnTo>
                <a:lnTo>
                  <a:pt x="3291650" y="225494"/>
                </a:lnTo>
                <a:lnTo>
                  <a:pt x="3646505" y="225494"/>
                </a:lnTo>
                <a:lnTo>
                  <a:pt x="3643558" y="219709"/>
                </a:lnTo>
                <a:cubicBezTo>
                  <a:pt x="3617161" y="181987"/>
                  <a:pt x="3647329" y="151808"/>
                  <a:pt x="3654871" y="121630"/>
                </a:cubicBezTo>
                <a:cubicBezTo>
                  <a:pt x="3669955" y="72590"/>
                  <a:pt x="3711437" y="68817"/>
                  <a:pt x="3752918" y="98996"/>
                </a:cubicBezTo>
                <a:cubicBezTo>
                  <a:pt x="3760460" y="102768"/>
                  <a:pt x="3764231" y="110313"/>
                  <a:pt x="3771774" y="106540"/>
                </a:cubicBezTo>
                <a:cubicBezTo>
                  <a:pt x="3798171" y="83907"/>
                  <a:pt x="3828339" y="87679"/>
                  <a:pt x="3858507" y="87679"/>
                </a:cubicBezTo>
                <a:cubicBezTo>
                  <a:pt x="3892447" y="42411"/>
                  <a:pt x="3933928" y="65045"/>
                  <a:pt x="3971639" y="80134"/>
                </a:cubicBezTo>
                <a:cubicBezTo>
                  <a:pt x="4031975" y="110313"/>
                  <a:pt x="4084770" y="102768"/>
                  <a:pt x="4137564" y="72590"/>
                </a:cubicBezTo>
                <a:cubicBezTo>
                  <a:pt x="4167733" y="53728"/>
                  <a:pt x="4190359" y="53728"/>
                  <a:pt x="4216756" y="72590"/>
                </a:cubicBezTo>
                <a:cubicBezTo>
                  <a:pt x="4216756" y="76362"/>
                  <a:pt x="4220527" y="76362"/>
                  <a:pt x="4220527" y="76362"/>
                </a:cubicBezTo>
                <a:cubicBezTo>
                  <a:pt x="4269551" y="106540"/>
                  <a:pt x="4273322" y="102768"/>
                  <a:pt x="4307261" y="57500"/>
                </a:cubicBezTo>
                <a:cubicBezTo>
                  <a:pt x="4322345" y="42411"/>
                  <a:pt x="4337430" y="27322"/>
                  <a:pt x="4360056" y="12233"/>
                </a:cubicBezTo>
                <a:cubicBezTo>
                  <a:pt x="4382682" y="916"/>
                  <a:pt x="4401537" y="916"/>
                  <a:pt x="4427934" y="16005"/>
                </a:cubicBezTo>
                <a:cubicBezTo>
                  <a:pt x="4488271" y="61273"/>
                  <a:pt x="4495813" y="61273"/>
                  <a:pt x="4556150" y="16005"/>
                </a:cubicBezTo>
                <a:cubicBezTo>
                  <a:pt x="4567463" y="7517"/>
                  <a:pt x="4574534" y="-970"/>
                  <a:pt x="4585316" y="9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762781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xmlns="" id="{1563307B-4B6F-4D4D-AB66-99288A7B7613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334000" y="0"/>
            <a:ext cx="6858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77372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xmlns="" id="{001BC926-532D-4A29-930A-236814050938}"/>
              </a:ext>
            </a:extLst>
          </p:cNvPr>
          <p:cNvSpPr>
            <a:spLocks noChangeAspect="1"/>
          </p:cNvSpPr>
          <p:nvPr userDrawn="1"/>
        </p:nvSpPr>
        <p:spPr>
          <a:xfrm>
            <a:off x="7119313" y="5067541"/>
            <a:ext cx="4297680" cy="4353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AE3E906F-6E18-4B03-BE88-75566ECC92F8}"/>
              </a:ext>
            </a:extLst>
          </p:cNvPr>
          <p:cNvSpPr/>
          <p:nvPr userDrawn="1"/>
        </p:nvSpPr>
        <p:spPr>
          <a:xfrm>
            <a:off x="0" y="1988840"/>
            <a:ext cx="12192000" cy="28803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aphic 14">
            <a:extLst>
              <a:ext uri="{FF2B5EF4-FFF2-40B4-BE49-F238E27FC236}">
                <a16:creationId xmlns:a16="http://schemas.microsoft.com/office/drawing/2014/main" xmlns="" id="{5EBDAAFC-71A9-4BA2-A27E-C4F1F4BA22EC}"/>
              </a:ext>
            </a:extLst>
          </p:cNvPr>
          <p:cNvGrpSpPr/>
          <p:nvPr userDrawn="1"/>
        </p:nvGrpSpPr>
        <p:grpSpPr>
          <a:xfrm>
            <a:off x="6867308" y="1360224"/>
            <a:ext cx="4999344" cy="3932069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16173859-0352-4FD9-B3BD-10167F74D9C0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7945F6B7-E4A6-48B1-9406-9E425F295FFF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37CA7AAB-8778-4F88-BE73-6CB5FA0E0E6A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9BD4C418-0F80-4101-A919-833900A7CEFD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EB2511B1-DF8F-4023-8CEE-586AEE878B8D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2BDA56B7-7F45-4702-8E59-4222CE520868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6FA1173E-505A-4DD9-BBC4-17F19752B615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0ED9CBC3-5115-4FA9-AC8A-A42FC5D3EE6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xmlns="" id="{1B9825C8-5D1C-4169-9149-8B4CB0E262B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7103893" y="1624176"/>
            <a:ext cx="4580042" cy="25889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xmlns="" id="{CD05948B-F459-46FB-B9E4-88B7F7FCBE8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691462434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그림 개체 틀 12">
            <a:extLst>
              <a:ext uri="{FF2B5EF4-FFF2-40B4-BE49-F238E27FC236}">
                <a16:creationId xmlns:a16="http://schemas.microsoft.com/office/drawing/2014/main" xmlns="" id="{DCA9BD29-3335-49FC-8BD0-26E45751AC9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altLang="ko-KR" dirty="0"/>
              <a:t>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07301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544297" y="553701"/>
            <a:ext cx="3387405" cy="28086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8064908" y="3488723"/>
            <a:ext cx="3387405" cy="2808624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xmlns="" id="{D96107BE-A57B-43A2-8162-9CC825B80B47}"/>
              </a:ext>
            </a:extLst>
          </p:cNvPr>
          <p:cNvSpPr/>
          <p:nvPr userDrawn="1"/>
        </p:nvSpPr>
        <p:spPr>
          <a:xfrm>
            <a:off x="8064908" y="553701"/>
            <a:ext cx="3387405" cy="2808312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xmlns="" id="{B278EEC4-D011-4897-80FB-FEE45D61C9CB}"/>
              </a:ext>
            </a:extLst>
          </p:cNvPr>
          <p:cNvSpPr/>
          <p:nvPr userDrawn="1"/>
        </p:nvSpPr>
        <p:spPr>
          <a:xfrm>
            <a:off x="4544297" y="3489035"/>
            <a:ext cx="3387405" cy="2808312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82717964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s and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211516" y="216000"/>
            <a:ext cx="5228944" cy="642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20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2589C8AA-2D4C-4994-980A-55755859B752}"/>
              </a:ext>
            </a:extLst>
          </p:cNvPr>
          <p:cNvSpPr/>
          <p:nvPr userDrawn="1"/>
        </p:nvSpPr>
        <p:spPr>
          <a:xfrm>
            <a:off x="0" y="0"/>
            <a:ext cx="21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A449903D-1884-4F36-ADC7-5E445863E767}"/>
              </a:ext>
            </a:extLst>
          </p:cNvPr>
          <p:cNvSpPr/>
          <p:nvPr userDrawn="1"/>
        </p:nvSpPr>
        <p:spPr>
          <a:xfrm>
            <a:off x="11976000" y="0"/>
            <a:ext cx="21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43353408-014E-40E6-91DD-CB316B4EA769}"/>
              </a:ext>
            </a:extLst>
          </p:cNvPr>
          <p:cNvSpPr/>
          <p:nvPr userDrawn="1"/>
        </p:nvSpPr>
        <p:spPr>
          <a:xfrm>
            <a:off x="0" y="0"/>
            <a:ext cx="12192000" cy="2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E3769F56-512B-47D6-9A36-7436DFABFE7B}"/>
              </a:ext>
            </a:extLst>
          </p:cNvPr>
          <p:cNvSpPr/>
          <p:nvPr userDrawn="1"/>
        </p:nvSpPr>
        <p:spPr>
          <a:xfrm>
            <a:off x="0" y="6642000"/>
            <a:ext cx="12192000" cy="2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45969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4539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95762461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255087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E4FAF41-0BB1-482A-AE7F-6B310692A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4784A6B-496A-4FFB-BA26-5BA5035B2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840E99D-B90D-46B6-8F94-85E9736B0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25167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22616605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783345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876440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xmlns="" id="{3A2E1274-C3E3-4B23-81C6-2ADDC2D2253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40214" y="354163"/>
            <a:ext cx="1920975" cy="2212003"/>
          </a:xfrm>
          <a:custGeom>
            <a:avLst/>
            <a:gdLst>
              <a:gd name="connsiteX0" fmla="*/ 1525548 w 3062106"/>
              <a:gd name="connsiteY0" fmla="*/ 0 h 3526016"/>
              <a:gd name="connsiteX1" fmla="*/ 3060615 w 3062106"/>
              <a:gd name="connsiteY1" fmla="*/ 886272 h 3526016"/>
              <a:gd name="connsiteX2" fmla="*/ 3062106 w 3062106"/>
              <a:gd name="connsiteY2" fmla="*/ 2646962 h 3526016"/>
              <a:gd name="connsiteX3" fmla="*/ 1536558 w 3062106"/>
              <a:gd name="connsiteY3" fmla="*/ 3526016 h 3526016"/>
              <a:gd name="connsiteX4" fmla="*/ 1491 w 3062106"/>
              <a:gd name="connsiteY4" fmla="*/ 2639745 h 3526016"/>
              <a:gd name="connsiteX5" fmla="*/ 0 w 3062106"/>
              <a:gd name="connsiteY5" fmla="*/ 879054 h 3526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62106" h="3526016">
                <a:moveTo>
                  <a:pt x="1525548" y="0"/>
                </a:moveTo>
                <a:lnTo>
                  <a:pt x="3060615" y="886272"/>
                </a:lnTo>
                <a:lnTo>
                  <a:pt x="3062106" y="2646962"/>
                </a:lnTo>
                <a:lnTo>
                  <a:pt x="1536558" y="3526016"/>
                </a:lnTo>
                <a:lnTo>
                  <a:pt x="1491" y="2639745"/>
                </a:lnTo>
                <a:lnTo>
                  <a:pt x="0" y="87905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xmlns="" id="{EEE5FCCE-5336-4B12-AF5E-45A3A142EA4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98388" y="2357502"/>
            <a:ext cx="1920975" cy="2212003"/>
          </a:xfrm>
          <a:custGeom>
            <a:avLst/>
            <a:gdLst>
              <a:gd name="connsiteX0" fmla="*/ 1525548 w 3062106"/>
              <a:gd name="connsiteY0" fmla="*/ 0 h 3526016"/>
              <a:gd name="connsiteX1" fmla="*/ 3060615 w 3062106"/>
              <a:gd name="connsiteY1" fmla="*/ 886272 h 3526016"/>
              <a:gd name="connsiteX2" fmla="*/ 3062106 w 3062106"/>
              <a:gd name="connsiteY2" fmla="*/ 2646962 h 3526016"/>
              <a:gd name="connsiteX3" fmla="*/ 1536558 w 3062106"/>
              <a:gd name="connsiteY3" fmla="*/ 3526016 h 3526016"/>
              <a:gd name="connsiteX4" fmla="*/ 1491 w 3062106"/>
              <a:gd name="connsiteY4" fmla="*/ 2639745 h 3526016"/>
              <a:gd name="connsiteX5" fmla="*/ 0 w 3062106"/>
              <a:gd name="connsiteY5" fmla="*/ 879054 h 3526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62106" h="3526016">
                <a:moveTo>
                  <a:pt x="1525548" y="0"/>
                </a:moveTo>
                <a:lnTo>
                  <a:pt x="3060615" y="886272"/>
                </a:lnTo>
                <a:lnTo>
                  <a:pt x="3062106" y="2646962"/>
                </a:lnTo>
                <a:lnTo>
                  <a:pt x="1536558" y="3526016"/>
                </a:lnTo>
                <a:lnTo>
                  <a:pt x="1491" y="2639745"/>
                </a:lnTo>
                <a:lnTo>
                  <a:pt x="0" y="87905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xmlns="" id="{A778ECB7-1E7B-46FD-B9CE-9B5E8E2909C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140214" y="4360841"/>
            <a:ext cx="1920975" cy="2212003"/>
          </a:xfrm>
          <a:custGeom>
            <a:avLst/>
            <a:gdLst>
              <a:gd name="connsiteX0" fmla="*/ 1525548 w 3062106"/>
              <a:gd name="connsiteY0" fmla="*/ 0 h 3526016"/>
              <a:gd name="connsiteX1" fmla="*/ 3060615 w 3062106"/>
              <a:gd name="connsiteY1" fmla="*/ 886272 h 3526016"/>
              <a:gd name="connsiteX2" fmla="*/ 3062106 w 3062106"/>
              <a:gd name="connsiteY2" fmla="*/ 2646962 h 3526016"/>
              <a:gd name="connsiteX3" fmla="*/ 1536558 w 3062106"/>
              <a:gd name="connsiteY3" fmla="*/ 3526016 h 3526016"/>
              <a:gd name="connsiteX4" fmla="*/ 1491 w 3062106"/>
              <a:gd name="connsiteY4" fmla="*/ 2639745 h 3526016"/>
              <a:gd name="connsiteX5" fmla="*/ 0 w 3062106"/>
              <a:gd name="connsiteY5" fmla="*/ 879054 h 3526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62106" h="3526016">
                <a:moveTo>
                  <a:pt x="1525548" y="0"/>
                </a:moveTo>
                <a:lnTo>
                  <a:pt x="3060615" y="886272"/>
                </a:lnTo>
                <a:lnTo>
                  <a:pt x="3062106" y="2646962"/>
                </a:lnTo>
                <a:lnTo>
                  <a:pt x="1536558" y="3526016"/>
                </a:lnTo>
                <a:lnTo>
                  <a:pt x="1491" y="2639745"/>
                </a:lnTo>
                <a:lnTo>
                  <a:pt x="0" y="87905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879291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48">
            <a:extLst>
              <a:ext uri="{FF2B5EF4-FFF2-40B4-BE49-F238E27FC236}">
                <a16:creationId xmlns:a16="http://schemas.microsoft.com/office/drawing/2014/main" xmlns="" id="{97261BDD-8C56-4CFD-A5A6-4A57DD1C6C87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10699779 w 12191999"/>
              <a:gd name="connsiteY0" fmla="*/ 6099402 h 6858000"/>
              <a:gd name="connsiteX1" fmla="*/ 10700365 w 12191999"/>
              <a:gd name="connsiteY1" fmla="*/ 6104567 h 6858000"/>
              <a:gd name="connsiteX2" fmla="*/ 10702406 w 12191999"/>
              <a:gd name="connsiteY2" fmla="*/ 6099903 h 6858000"/>
              <a:gd name="connsiteX3" fmla="*/ 9177921 w 12191999"/>
              <a:gd name="connsiteY3" fmla="*/ 6098901 h 6858000"/>
              <a:gd name="connsiteX4" fmla="*/ 9178505 w 12191999"/>
              <a:gd name="connsiteY4" fmla="*/ 6100344 h 6858000"/>
              <a:gd name="connsiteX5" fmla="*/ 9178605 w 12191999"/>
              <a:gd name="connsiteY5" fmla="*/ 6102927 h 6858000"/>
              <a:gd name="connsiteX6" fmla="*/ 9183635 w 12191999"/>
              <a:gd name="connsiteY6" fmla="*/ 6102927 h 6858000"/>
              <a:gd name="connsiteX7" fmla="*/ 9185303 w 12191999"/>
              <a:gd name="connsiteY7" fmla="*/ 6100308 h 6858000"/>
              <a:gd name="connsiteX8" fmla="*/ 5342410 w 12191999"/>
              <a:gd name="connsiteY8" fmla="*/ 5330181 h 6858000"/>
              <a:gd name="connsiteX9" fmla="*/ 5338269 w 12191999"/>
              <a:gd name="connsiteY9" fmla="*/ 5332661 h 6858000"/>
              <a:gd name="connsiteX10" fmla="*/ 5322064 w 12191999"/>
              <a:gd name="connsiteY10" fmla="*/ 5334006 h 6858000"/>
              <a:gd name="connsiteX11" fmla="*/ 5335111 w 12191999"/>
              <a:gd name="connsiteY11" fmla="*/ 5336578 h 6858000"/>
              <a:gd name="connsiteX12" fmla="*/ 5337848 w 12191999"/>
              <a:gd name="connsiteY12" fmla="*/ 5340523 h 6858000"/>
              <a:gd name="connsiteX13" fmla="*/ 5338130 w 12191999"/>
              <a:gd name="connsiteY13" fmla="*/ 5335883 h 6858000"/>
              <a:gd name="connsiteX14" fmla="*/ 11820900 w 12191999"/>
              <a:gd name="connsiteY14" fmla="*/ 4311166 h 6858000"/>
              <a:gd name="connsiteX15" fmla="*/ 11955244 w 12191999"/>
              <a:gd name="connsiteY15" fmla="*/ 4373182 h 6858000"/>
              <a:gd name="connsiteX16" fmla="*/ 11941805 w 12191999"/>
              <a:gd name="connsiteY16" fmla="*/ 4490463 h 6858000"/>
              <a:gd name="connsiteX17" fmla="*/ 11911265 w 12191999"/>
              <a:gd name="connsiteY17" fmla="*/ 4531997 h 6858000"/>
              <a:gd name="connsiteX18" fmla="*/ 11974790 w 12191999"/>
              <a:gd name="connsiteY18" fmla="*/ 4572310 h 6858000"/>
              <a:gd name="connsiteX19" fmla="*/ 12175141 w 12191999"/>
              <a:gd name="connsiteY19" fmla="*/ 4571090 h 6858000"/>
              <a:gd name="connsiteX20" fmla="*/ 12191999 w 12191999"/>
              <a:gd name="connsiteY20" fmla="*/ 4574294 h 6858000"/>
              <a:gd name="connsiteX21" fmla="*/ 12191999 w 12191999"/>
              <a:gd name="connsiteY21" fmla="*/ 5337457 h 6858000"/>
              <a:gd name="connsiteX22" fmla="*/ 12177584 w 12191999"/>
              <a:gd name="connsiteY22" fmla="*/ 5340730 h 6858000"/>
              <a:gd name="connsiteX23" fmla="*/ 11982120 w 12191999"/>
              <a:gd name="connsiteY23" fmla="*/ 5339507 h 6858000"/>
              <a:gd name="connsiteX24" fmla="*/ 11928367 w 12191999"/>
              <a:gd name="connsiteY24" fmla="*/ 5354166 h 6858000"/>
              <a:gd name="connsiteX25" fmla="*/ 11927145 w 12191999"/>
              <a:gd name="connsiteY25" fmla="*/ 5409142 h 6858000"/>
              <a:gd name="connsiteX26" fmla="*/ 11971125 w 12191999"/>
              <a:gd name="connsiteY26" fmla="*/ 5504430 h 6858000"/>
              <a:gd name="connsiteX27" fmla="*/ 11873393 w 12191999"/>
              <a:gd name="connsiteY27" fmla="*/ 5592389 h 6858000"/>
              <a:gd name="connsiteX28" fmla="*/ 11703584 w 12191999"/>
              <a:gd name="connsiteY28" fmla="*/ 5530084 h 6858000"/>
              <a:gd name="connsiteX29" fmla="*/ 11723129 w 12191999"/>
              <a:gd name="connsiteY29" fmla="*/ 5417694 h 6858000"/>
              <a:gd name="connsiteX30" fmla="*/ 11751228 w 12191999"/>
              <a:gd name="connsiteY30" fmla="*/ 5374936 h 6858000"/>
              <a:gd name="connsiteX31" fmla="*/ 11690146 w 12191999"/>
              <a:gd name="connsiteY31" fmla="*/ 5338287 h 6858000"/>
              <a:gd name="connsiteX32" fmla="*/ 11489795 w 12191999"/>
              <a:gd name="connsiteY32" fmla="*/ 5339507 h 6858000"/>
              <a:gd name="connsiteX33" fmla="*/ 11447036 w 12191999"/>
              <a:gd name="connsiteY33" fmla="*/ 5295528 h 6858000"/>
              <a:gd name="connsiteX34" fmla="*/ 11449481 w 12191999"/>
              <a:gd name="connsiteY34" fmla="*/ 5202683 h 6858000"/>
              <a:gd name="connsiteX35" fmla="*/ 11449481 w 12191999"/>
              <a:gd name="connsiteY35" fmla="*/ 5092735 h 6858000"/>
              <a:gd name="connsiteX36" fmla="*/ 11492238 w 12191999"/>
              <a:gd name="connsiteY36" fmla="*/ 5018215 h 6858000"/>
              <a:gd name="connsiteX37" fmla="*/ 11545990 w 12191999"/>
              <a:gd name="connsiteY37" fmla="*/ 5025544 h 6858000"/>
              <a:gd name="connsiteX38" fmla="*/ 11668156 w 12191999"/>
              <a:gd name="connsiteY38" fmla="*/ 5051198 h 6858000"/>
              <a:gd name="connsiteX39" fmla="*/ 11682816 w 12191999"/>
              <a:gd name="connsiteY39" fmla="*/ 4877723 h 6858000"/>
              <a:gd name="connsiteX40" fmla="*/ 11555765 w 12191999"/>
              <a:gd name="connsiteY40" fmla="*/ 4874058 h 6858000"/>
              <a:gd name="connsiteX41" fmla="*/ 11508120 w 12191999"/>
              <a:gd name="connsiteY41" fmla="*/ 4902158 h 6858000"/>
              <a:gd name="connsiteX42" fmla="*/ 11450701 w 12191999"/>
              <a:gd name="connsiteY42" fmla="*/ 4839852 h 6858000"/>
              <a:gd name="connsiteX43" fmla="*/ 11448258 w 12191999"/>
              <a:gd name="connsiteY43" fmla="*/ 4591857 h 6858000"/>
              <a:gd name="connsiteX44" fmla="*/ 11477578 w 12191999"/>
              <a:gd name="connsiteY44" fmla="*/ 4573534 h 6858000"/>
              <a:gd name="connsiteX45" fmla="*/ 11677929 w 12191999"/>
              <a:gd name="connsiteY45" fmla="*/ 4573534 h 6858000"/>
              <a:gd name="connsiteX46" fmla="*/ 11728016 w 12191999"/>
              <a:gd name="connsiteY46" fmla="*/ 4562539 h 6858000"/>
              <a:gd name="connsiteX47" fmla="*/ 11735346 w 12191999"/>
              <a:gd name="connsiteY47" fmla="*/ 4500233 h 6858000"/>
              <a:gd name="connsiteX48" fmla="*/ 11768331 w 12191999"/>
              <a:gd name="connsiteY48" fmla="*/ 4323095 h 6858000"/>
              <a:gd name="connsiteX49" fmla="*/ 11820900 w 12191999"/>
              <a:gd name="connsiteY49" fmla="*/ 4311166 h 6858000"/>
              <a:gd name="connsiteX50" fmla="*/ 5742911 w 12191999"/>
              <a:gd name="connsiteY50" fmla="*/ 3557222 h 6858000"/>
              <a:gd name="connsiteX51" fmla="*/ 5851336 w 12191999"/>
              <a:gd name="connsiteY51" fmla="*/ 3613963 h 6858000"/>
              <a:gd name="connsiteX52" fmla="*/ 5840341 w 12191999"/>
              <a:gd name="connsiteY52" fmla="*/ 3736128 h 6858000"/>
              <a:gd name="connsiteX53" fmla="*/ 5811021 w 12191999"/>
              <a:gd name="connsiteY53" fmla="*/ 3780107 h 6858000"/>
              <a:gd name="connsiteX54" fmla="*/ 5873327 w 12191999"/>
              <a:gd name="connsiteY54" fmla="*/ 3815534 h 6858000"/>
              <a:gd name="connsiteX55" fmla="*/ 6082230 w 12191999"/>
              <a:gd name="connsiteY55" fmla="*/ 3814314 h 6858000"/>
              <a:gd name="connsiteX56" fmla="*/ 6115900 w 12191999"/>
              <a:gd name="connsiteY56" fmla="*/ 3831149 h 6858000"/>
              <a:gd name="connsiteX57" fmla="*/ 6116334 w 12191999"/>
              <a:gd name="connsiteY57" fmla="*/ 3835442 h 6858000"/>
              <a:gd name="connsiteX58" fmla="*/ 6135367 w 12191999"/>
              <a:gd name="connsiteY58" fmla="*/ 3820781 h 6858000"/>
              <a:gd name="connsiteX59" fmla="*/ 6165468 w 12191999"/>
              <a:gd name="connsiteY59" fmla="*/ 3821240 h 6858000"/>
              <a:gd name="connsiteX60" fmla="*/ 6250984 w 12191999"/>
              <a:gd name="connsiteY60" fmla="*/ 3822462 h 6858000"/>
              <a:gd name="connsiteX61" fmla="*/ 6356045 w 12191999"/>
              <a:gd name="connsiteY61" fmla="*/ 3822462 h 6858000"/>
              <a:gd name="connsiteX62" fmla="*/ 6434230 w 12191999"/>
              <a:gd name="connsiteY62" fmla="*/ 3873772 h 6858000"/>
              <a:gd name="connsiteX63" fmla="*/ 6401245 w 12191999"/>
              <a:gd name="connsiteY63" fmla="*/ 3938519 h 6858000"/>
              <a:gd name="connsiteX64" fmla="*/ 6395138 w 12191999"/>
              <a:gd name="connsiteY64" fmla="*/ 4039916 h 6858000"/>
              <a:gd name="connsiteX65" fmla="*/ 6574721 w 12191999"/>
              <a:gd name="connsiteY65" fmla="*/ 4054576 h 6858000"/>
              <a:gd name="connsiteX66" fmla="*/ 6575941 w 12191999"/>
              <a:gd name="connsiteY66" fmla="*/ 3931189 h 6858000"/>
              <a:gd name="connsiteX67" fmla="*/ 6547844 w 12191999"/>
              <a:gd name="connsiteY67" fmla="*/ 3883545 h 6858000"/>
              <a:gd name="connsiteX68" fmla="*/ 6610148 w 12191999"/>
              <a:gd name="connsiteY68" fmla="*/ 3826127 h 6858000"/>
              <a:gd name="connsiteX69" fmla="*/ 6856921 w 12191999"/>
              <a:gd name="connsiteY69" fmla="*/ 3823685 h 6858000"/>
              <a:gd name="connsiteX70" fmla="*/ 6875246 w 12191999"/>
              <a:gd name="connsiteY70" fmla="*/ 3853004 h 6858000"/>
              <a:gd name="connsiteX71" fmla="*/ 6875246 w 12191999"/>
              <a:gd name="connsiteY71" fmla="*/ 4053355 h 6858000"/>
              <a:gd name="connsiteX72" fmla="*/ 6892348 w 12191999"/>
              <a:gd name="connsiteY72" fmla="*/ 4110773 h 6858000"/>
              <a:gd name="connsiteX73" fmla="*/ 6948545 w 12191999"/>
              <a:gd name="connsiteY73" fmla="*/ 4110773 h 6858000"/>
              <a:gd name="connsiteX74" fmla="*/ 7117131 w 12191999"/>
              <a:gd name="connsiteY74" fmla="*/ 4126653 h 6858000"/>
              <a:gd name="connsiteX75" fmla="*/ 7080482 w 12191999"/>
              <a:gd name="connsiteY75" fmla="*/ 4328224 h 6858000"/>
              <a:gd name="connsiteX76" fmla="*/ 6959540 w 12191999"/>
              <a:gd name="connsiteY76" fmla="*/ 4317229 h 6858000"/>
              <a:gd name="connsiteX77" fmla="*/ 6914338 w 12191999"/>
              <a:gd name="connsiteY77" fmla="*/ 4287910 h 6858000"/>
              <a:gd name="connsiteX78" fmla="*/ 6877689 w 12191999"/>
              <a:gd name="connsiteY78" fmla="*/ 4350213 h 6858000"/>
              <a:gd name="connsiteX79" fmla="*/ 6878911 w 12191999"/>
              <a:gd name="connsiteY79" fmla="*/ 4550565 h 6858000"/>
              <a:gd name="connsiteX80" fmla="*/ 6838596 w 12191999"/>
              <a:gd name="connsiteY80" fmla="*/ 4592100 h 6858000"/>
              <a:gd name="connsiteX81" fmla="*/ 6648020 w 12191999"/>
              <a:gd name="connsiteY81" fmla="*/ 4590880 h 6858000"/>
              <a:gd name="connsiteX82" fmla="*/ 6594266 w 12191999"/>
              <a:gd name="connsiteY82" fmla="*/ 4604318 h 6858000"/>
              <a:gd name="connsiteX83" fmla="*/ 6591823 w 12191999"/>
              <a:gd name="connsiteY83" fmla="*/ 4662956 h 6858000"/>
              <a:gd name="connsiteX84" fmla="*/ 6589381 w 12191999"/>
              <a:gd name="connsiteY84" fmla="*/ 4819328 h 6858000"/>
              <a:gd name="connsiteX85" fmla="*/ 6375592 w 12191999"/>
              <a:gd name="connsiteY85" fmla="*/ 4796116 h 6858000"/>
              <a:gd name="connsiteX86" fmla="*/ 6385365 w 12191999"/>
              <a:gd name="connsiteY86" fmla="*/ 4670287 h 6858000"/>
              <a:gd name="connsiteX87" fmla="*/ 6415905 w 12191999"/>
              <a:gd name="connsiteY87" fmla="*/ 4628749 h 6858000"/>
              <a:gd name="connsiteX88" fmla="*/ 6351158 w 12191999"/>
              <a:gd name="connsiteY88" fmla="*/ 4589658 h 6858000"/>
              <a:gd name="connsiteX89" fmla="*/ 6150809 w 12191999"/>
              <a:gd name="connsiteY89" fmla="*/ 4590880 h 6858000"/>
              <a:gd name="connsiteX90" fmla="*/ 6117367 w 12191999"/>
              <a:gd name="connsiteY90" fmla="*/ 4582327 h 6858000"/>
              <a:gd name="connsiteX91" fmla="*/ 6114197 w 12191999"/>
              <a:gd name="connsiteY91" fmla="*/ 4575109 h 6858000"/>
              <a:gd name="connsiteX92" fmla="*/ 6109104 w 12191999"/>
              <a:gd name="connsiteY92" fmla="*/ 4582272 h 6858000"/>
              <a:gd name="connsiteX93" fmla="*/ 6087114 w 12191999"/>
              <a:gd name="connsiteY93" fmla="*/ 4586396 h 6858000"/>
              <a:gd name="connsiteX94" fmla="*/ 5863552 w 12191999"/>
              <a:gd name="connsiteY94" fmla="*/ 4586396 h 6858000"/>
              <a:gd name="connsiteX95" fmla="*/ 5802472 w 12191999"/>
              <a:gd name="connsiteY95" fmla="*/ 4555854 h 6858000"/>
              <a:gd name="connsiteX96" fmla="*/ 5807356 w 12191999"/>
              <a:gd name="connsiteY96" fmla="*/ 4480114 h 6858000"/>
              <a:gd name="connsiteX97" fmla="*/ 5847670 w 12191999"/>
              <a:gd name="connsiteY97" fmla="*/ 4403148 h 6858000"/>
              <a:gd name="connsiteX98" fmla="*/ 5752384 w 12191999"/>
              <a:gd name="connsiteY98" fmla="*/ 4329849 h 6858000"/>
              <a:gd name="connsiteX99" fmla="*/ 5628995 w 12191999"/>
              <a:gd name="connsiteY99" fmla="*/ 4372606 h 6858000"/>
              <a:gd name="connsiteX100" fmla="*/ 5638769 w 12191999"/>
              <a:gd name="connsiteY100" fmla="*/ 4470339 h 6858000"/>
              <a:gd name="connsiteX101" fmla="*/ 5674197 w 12191999"/>
              <a:gd name="connsiteY101" fmla="*/ 4527758 h 6858000"/>
              <a:gd name="connsiteX102" fmla="*/ 5591125 w 12191999"/>
              <a:gd name="connsiteY102" fmla="*/ 4586396 h 6858000"/>
              <a:gd name="connsiteX103" fmla="*/ 5377337 w 12191999"/>
              <a:gd name="connsiteY103" fmla="*/ 4586396 h 6858000"/>
              <a:gd name="connsiteX104" fmla="*/ 5346796 w 12191999"/>
              <a:gd name="connsiteY104" fmla="*/ 4553411 h 6858000"/>
              <a:gd name="connsiteX105" fmla="*/ 5348016 w 12191999"/>
              <a:gd name="connsiteY105" fmla="*/ 4353059 h 6858000"/>
              <a:gd name="connsiteX106" fmla="*/ 5327249 w 12191999"/>
              <a:gd name="connsiteY106" fmla="*/ 4291978 h 6858000"/>
              <a:gd name="connsiteX107" fmla="*/ 5278383 w 12191999"/>
              <a:gd name="connsiteY107" fmla="*/ 4293199 h 6858000"/>
              <a:gd name="connsiteX108" fmla="*/ 5174543 w 12191999"/>
              <a:gd name="connsiteY108" fmla="*/ 4337181 h 6858000"/>
              <a:gd name="connsiteX109" fmla="*/ 5089026 w 12191999"/>
              <a:gd name="connsiteY109" fmla="*/ 4221122 h 6858000"/>
              <a:gd name="connsiteX110" fmla="*/ 5144002 w 12191999"/>
              <a:gd name="connsiteY110" fmla="*/ 4078190 h 6858000"/>
              <a:gd name="connsiteX111" fmla="*/ 5264946 w 12191999"/>
              <a:gd name="connsiteY111" fmla="*/ 4087965 h 6858000"/>
              <a:gd name="connsiteX112" fmla="*/ 5311367 w 12191999"/>
              <a:gd name="connsiteY112" fmla="*/ 4117283 h 6858000"/>
              <a:gd name="connsiteX113" fmla="*/ 5346796 w 12191999"/>
              <a:gd name="connsiteY113" fmla="*/ 4054980 h 6858000"/>
              <a:gd name="connsiteX114" fmla="*/ 5345574 w 12191999"/>
              <a:gd name="connsiteY114" fmla="*/ 3849742 h 6858000"/>
              <a:gd name="connsiteX115" fmla="*/ 5381003 w 12191999"/>
              <a:gd name="connsiteY115" fmla="*/ 3811870 h 6858000"/>
              <a:gd name="connsiteX116" fmla="*/ 5486063 w 12191999"/>
              <a:gd name="connsiteY116" fmla="*/ 3815534 h 6858000"/>
              <a:gd name="connsiteX117" fmla="*/ 5596012 w 12191999"/>
              <a:gd name="connsiteY117" fmla="*/ 3815534 h 6858000"/>
              <a:gd name="connsiteX118" fmla="*/ 5650984 w 12191999"/>
              <a:gd name="connsiteY118" fmla="*/ 3777664 h 6858000"/>
              <a:gd name="connsiteX119" fmla="*/ 5625329 w 12191999"/>
              <a:gd name="connsiteY119" fmla="*/ 3738570 h 6858000"/>
              <a:gd name="connsiteX120" fmla="*/ 5649765 w 12191999"/>
              <a:gd name="connsiteY120" fmla="*/ 3576091 h 6858000"/>
              <a:gd name="connsiteX121" fmla="*/ 5700845 w 12191999"/>
              <a:gd name="connsiteY121" fmla="*/ 3557958 h 6858000"/>
              <a:gd name="connsiteX122" fmla="*/ 5742911 w 12191999"/>
              <a:gd name="connsiteY122" fmla="*/ 3557222 h 6858000"/>
              <a:gd name="connsiteX123" fmla="*/ 5726517 w 12191999"/>
              <a:gd name="connsiteY123" fmla="*/ 2017504 h 6858000"/>
              <a:gd name="connsiteX124" fmla="*/ 5834786 w 12191999"/>
              <a:gd name="connsiteY124" fmla="*/ 2083015 h 6858000"/>
              <a:gd name="connsiteX125" fmla="*/ 5820126 w 12191999"/>
              <a:gd name="connsiteY125" fmla="*/ 2192965 h 6858000"/>
              <a:gd name="connsiteX126" fmla="*/ 5787140 w 12191999"/>
              <a:gd name="connsiteY126" fmla="*/ 2236943 h 6858000"/>
              <a:gd name="connsiteX127" fmla="*/ 5855555 w 12191999"/>
              <a:gd name="connsiteY127" fmla="*/ 2277258 h 6858000"/>
              <a:gd name="connsiteX128" fmla="*/ 6041243 w 12191999"/>
              <a:gd name="connsiteY128" fmla="*/ 2276037 h 6858000"/>
              <a:gd name="connsiteX129" fmla="*/ 6093775 w 12191999"/>
              <a:gd name="connsiteY129" fmla="*/ 2326124 h 6858000"/>
              <a:gd name="connsiteX130" fmla="*/ 6092553 w 12191999"/>
              <a:gd name="connsiteY130" fmla="*/ 2516703 h 6858000"/>
              <a:gd name="connsiteX131" fmla="*/ 6121873 w 12191999"/>
              <a:gd name="connsiteY131" fmla="*/ 2577785 h 6858000"/>
              <a:gd name="connsiteX132" fmla="*/ 6154856 w 12191999"/>
              <a:gd name="connsiteY132" fmla="*/ 2574120 h 6858000"/>
              <a:gd name="connsiteX133" fmla="*/ 6351542 w 12191999"/>
              <a:gd name="connsiteY133" fmla="*/ 2611990 h 6858000"/>
              <a:gd name="connsiteX134" fmla="*/ 6352764 w 12191999"/>
              <a:gd name="connsiteY134" fmla="*/ 2708501 h 6858000"/>
              <a:gd name="connsiteX135" fmla="*/ 6300232 w 12191999"/>
              <a:gd name="connsiteY135" fmla="*/ 2779356 h 6858000"/>
              <a:gd name="connsiteX136" fmla="*/ 6170739 w 12191999"/>
              <a:gd name="connsiteY136" fmla="*/ 2769584 h 6858000"/>
              <a:gd name="connsiteX137" fmla="*/ 6129202 w 12191999"/>
              <a:gd name="connsiteY137" fmla="*/ 2742708 h 6858000"/>
              <a:gd name="connsiteX138" fmla="*/ 6093775 w 12191999"/>
              <a:gd name="connsiteY138" fmla="*/ 2800124 h 6858000"/>
              <a:gd name="connsiteX139" fmla="*/ 6094997 w 12191999"/>
              <a:gd name="connsiteY139" fmla="*/ 3009027 h 6858000"/>
              <a:gd name="connsiteX140" fmla="*/ 6054683 w 12191999"/>
              <a:gd name="connsiteY140" fmla="*/ 3046899 h 6858000"/>
              <a:gd name="connsiteX141" fmla="*/ 5859220 w 12191999"/>
              <a:gd name="connsiteY141" fmla="*/ 3045676 h 6858000"/>
              <a:gd name="connsiteX142" fmla="*/ 5805467 w 12191999"/>
              <a:gd name="connsiteY142" fmla="*/ 3060336 h 6858000"/>
              <a:gd name="connsiteX143" fmla="*/ 5804246 w 12191999"/>
              <a:gd name="connsiteY143" fmla="*/ 3116533 h 6858000"/>
              <a:gd name="connsiteX144" fmla="*/ 5849445 w 12191999"/>
              <a:gd name="connsiteY144" fmla="*/ 3206935 h 6858000"/>
              <a:gd name="connsiteX145" fmla="*/ 5751713 w 12191999"/>
              <a:gd name="connsiteY145" fmla="*/ 3299780 h 6858000"/>
              <a:gd name="connsiteX146" fmla="*/ 5581905 w 12191999"/>
              <a:gd name="connsiteY146" fmla="*/ 3237475 h 6858000"/>
              <a:gd name="connsiteX147" fmla="*/ 5601451 w 12191999"/>
              <a:gd name="connsiteY147" fmla="*/ 3125084 h 6858000"/>
              <a:gd name="connsiteX148" fmla="*/ 5629551 w 12191999"/>
              <a:gd name="connsiteY148" fmla="*/ 3083549 h 6858000"/>
              <a:gd name="connsiteX149" fmla="*/ 5573353 w 12191999"/>
              <a:gd name="connsiteY149" fmla="*/ 3045676 h 6858000"/>
              <a:gd name="connsiteX150" fmla="*/ 5430421 w 12191999"/>
              <a:gd name="connsiteY150" fmla="*/ 3045676 h 6858000"/>
              <a:gd name="connsiteX151" fmla="*/ 5324139 w 12191999"/>
              <a:gd name="connsiteY151" fmla="*/ 2938172 h 6858000"/>
              <a:gd name="connsiteX152" fmla="*/ 5324139 w 12191999"/>
              <a:gd name="connsiteY152" fmla="*/ 2805010 h 6858000"/>
              <a:gd name="connsiteX153" fmla="*/ 5355900 w 12191999"/>
              <a:gd name="connsiteY153" fmla="*/ 2734156 h 6858000"/>
              <a:gd name="connsiteX154" fmla="*/ 5427977 w 12191999"/>
              <a:gd name="connsiteY154" fmla="*/ 2737821 h 6858000"/>
              <a:gd name="connsiteX155" fmla="*/ 5508607 w 12191999"/>
              <a:gd name="connsiteY155" fmla="*/ 2780578 h 6858000"/>
              <a:gd name="connsiteX156" fmla="*/ 5581905 w 12191999"/>
              <a:gd name="connsiteY156" fmla="*/ 2674294 h 6858000"/>
              <a:gd name="connsiteX157" fmla="*/ 5537926 w 12191999"/>
              <a:gd name="connsiteY157" fmla="*/ 2560681 h 6858000"/>
              <a:gd name="connsiteX158" fmla="*/ 5440195 w 12191999"/>
              <a:gd name="connsiteY158" fmla="*/ 2570454 h 6858000"/>
              <a:gd name="connsiteX159" fmla="*/ 5382779 w 12191999"/>
              <a:gd name="connsiteY159" fmla="*/ 2605882 h 6858000"/>
              <a:gd name="connsiteX160" fmla="*/ 5324139 w 12191999"/>
              <a:gd name="connsiteY160" fmla="*/ 2527695 h 6858000"/>
              <a:gd name="connsiteX161" fmla="*/ 5322917 w 12191999"/>
              <a:gd name="connsiteY161" fmla="*/ 2304134 h 6858000"/>
              <a:gd name="connsiteX162" fmla="*/ 5351016 w 12191999"/>
              <a:gd name="connsiteY162" fmla="*/ 2278479 h 6858000"/>
              <a:gd name="connsiteX163" fmla="*/ 5556254 w 12191999"/>
              <a:gd name="connsiteY163" fmla="*/ 2278479 h 6858000"/>
              <a:gd name="connsiteX164" fmla="*/ 5610003 w 12191999"/>
              <a:gd name="connsiteY164" fmla="*/ 2263820 h 6858000"/>
              <a:gd name="connsiteX165" fmla="*/ 5611225 w 12191999"/>
              <a:gd name="connsiteY165" fmla="*/ 2203958 h 6858000"/>
              <a:gd name="connsiteX166" fmla="*/ 5606337 w 12191999"/>
              <a:gd name="connsiteY166" fmla="*/ 2053696 h 6858000"/>
              <a:gd name="connsiteX167" fmla="*/ 5726517 w 12191999"/>
              <a:gd name="connsiteY167" fmla="*/ 2017504 h 6858000"/>
              <a:gd name="connsiteX168" fmla="*/ 0 w 12191999"/>
              <a:gd name="connsiteY168" fmla="*/ 0 h 6858000"/>
              <a:gd name="connsiteX169" fmla="*/ 5329115 w 12191999"/>
              <a:gd name="connsiteY169" fmla="*/ 0 h 6858000"/>
              <a:gd name="connsiteX170" fmla="*/ 5332434 w 12191999"/>
              <a:gd name="connsiteY170" fmla="*/ 5729 h 6858000"/>
              <a:gd name="connsiteX171" fmla="*/ 5334132 w 12191999"/>
              <a:gd name="connsiteY171" fmla="*/ 27166 h 6858000"/>
              <a:gd name="connsiteX172" fmla="*/ 5332910 w 12191999"/>
              <a:gd name="connsiteY172" fmla="*/ 227517 h 6858000"/>
              <a:gd name="connsiteX173" fmla="*/ 5346347 w 12191999"/>
              <a:gd name="connsiteY173" fmla="*/ 276382 h 6858000"/>
              <a:gd name="connsiteX174" fmla="*/ 5402544 w 12191999"/>
              <a:gd name="connsiteY174" fmla="*/ 277604 h 6858000"/>
              <a:gd name="connsiteX175" fmla="*/ 5582127 w 12191999"/>
              <a:gd name="connsiteY175" fmla="*/ 317919 h 6858000"/>
              <a:gd name="connsiteX176" fmla="*/ 5523486 w 12191999"/>
              <a:gd name="connsiteY176" fmla="*/ 501165 h 6858000"/>
              <a:gd name="connsiteX177" fmla="*/ 5411097 w 12191999"/>
              <a:gd name="connsiteY177" fmla="*/ 481620 h 6858000"/>
              <a:gd name="connsiteX178" fmla="*/ 5369558 w 12191999"/>
              <a:gd name="connsiteY178" fmla="*/ 453522 h 6858000"/>
              <a:gd name="connsiteX179" fmla="*/ 5332910 w 12191999"/>
              <a:gd name="connsiteY179" fmla="*/ 514605 h 6858000"/>
              <a:gd name="connsiteX180" fmla="*/ 5334132 w 12191999"/>
              <a:gd name="connsiteY180" fmla="*/ 719841 h 6858000"/>
              <a:gd name="connsiteX181" fmla="*/ 5295041 w 12191999"/>
              <a:gd name="connsiteY181" fmla="*/ 760156 h 6858000"/>
              <a:gd name="connsiteX182" fmla="*/ 5094692 w 12191999"/>
              <a:gd name="connsiteY182" fmla="*/ 758935 h 6858000"/>
              <a:gd name="connsiteX183" fmla="*/ 5045820 w 12191999"/>
              <a:gd name="connsiteY183" fmla="*/ 772373 h 6858000"/>
              <a:gd name="connsiteX184" fmla="*/ 5043379 w 12191999"/>
              <a:gd name="connsiteY184" fmla="*/ 831012 h 6858000"/>
              <a:gd name="connsiteX185" fmla="*/ 5031161 w 12191999"/>
              <a:gd name="connsiteY185" fmla="*/ 997156 h 6858000"/>
              <a:gd name="connsiteX186" fmla="*/ 4818594 w 12191999"/>
              <a:gd name="connsiteY186" fmla="*/ 949511 h 6858000"/>
              <a:gd name="connsiteX187" fmla="*/ 4840582 w 12191999"/>
              <a:gd name="connsiteY187" fmla="*/ 837120 h 6858000"/>
              <a:gd name="connsiteX188" fmla="*/ 4866234 w 12191999"/>
              <a:gd name="connsiteY188" fmla="*/ 793140 h 6858000"/>
              <a:gd name="connsiteX189" fmla="*/ 4808822 w 12191999"/>
              <a:gd name="connsiteY189" fmla="*/ 758935 h 6858000"/>
              <a:gd name="connsiteX190" fmla="*/ 4595032 w 12191999"/>
              <a:gd name="connsiteY190" fmla="*/ 760156 h 6858000"/>
              <a:gd name="connsiteX191" fmla="*/ 4573923 w 12191999"/>
              <a:gd name="connsiteY191" fmla="*/ 757192 h 6858000"/>
              <a:gd name="connsiteX192" fmla="*/ 4572290 w 12191999"/>
              <a:gd name="connsiteY192" fmla="*/ 755075 h 6858000"/>
              <a:gd name="connsiteX193" fmla="*/ 4542110 w 12191999"/>
              <a:gd name="connsiteY193" fmla="*/ 755075 h 6858000"/>
              <a:gd name="connsiteX194" fmla="*/ 4532620 w 12191999"/>
              <a:gd name="connsiteY194" fmla="*/ 757803 h 6858000"/>
              <a:gd name="connsiteX195" fmla="*/ 4318830 w 12191999"/>
              <a:gd name="connsiteY195" fmla="*/ 757803 h 6858000"/>
              <a:gd name="connsiteX196" fmla="*/ 4252861 w 12191999"/>
              <a:gd name="connsiteY196" fmla="*/ 727261 h 6858000"/>
              <a:gd name="connsiteX197" fmla="*/ 4257749 w 12191999"/>
              <a:gd name="connsiteY197" fmla="*/ 652741 h 6858000"/>
              <a:gd name="connsiteX198" fmla="*/ 4298063 w 12191999"/>
              <a:gd name="connsiteY198" fmla="*/ 570889 h 6858000"/>
              <a:gd name="connsiteX199" fmla="*/ 4205214 w 12191999"/>
              <a:gd name="connsiteY199" fmla="*/ 501255 h 6858000"/>
              <a:gd name="connsiteX200" fmla="*/ 4087942 w 12191999"/>
              <a:gd name="connsiteY200" fmla="*/ 535462 h 6858000"/>
              <a:gd name="connsiteX201" fmla="*/ 4094050 w 12191999"/>
              <a:gd name="connsiteY201" fmla="*/ 644189 h 6858000"/>
              <a:gd name="connsiteX202" fmla="*/ 4127035 w 12191999"/>
              <a:gd name="connsiteY202" fmla="*/ 700384 h 6858000"/>
              <a:gd name="connsiteX203" fmla="*/ 4057400 w 12191999"/>
              <a:gd name="connsiteY203" fmla="*/ 757803 h 6858000"/>
              <a:gd name="connsiteX204" fmla="*/ 3819179 w 12191999"/>
              <a:gd name="connsiteY204" fmla="*/ 759023 h 6858000"/>
              <a:gd name="connsiteX205" fmla="*/ 3813849 w 12191999"/>
              <a:gd name="connsiteY205" fmla="*/ 756900 h 6858000"/>
              <a:gd name="connsiteX206" fmla="*/ 3810549 w 12191999"/>
              <a:gd name="connsiteY206" fmla="*/ 758781 h 6858000"/>
              <a:gd name="connsiteX207" fmla="*/ 3815750 w 12191999"/>
              <a:gd name="connsiteY207" fmla="*/ 768157 h 6858000"/>
              <a:gd name="connsiteX208" fmla="*/ 3817238 w 12191999"/>
              <a:gd name="connsiteY208" fmla="*/ 788353 h 6858000"/>
              <a:gd name="connsiteX209" fmla="*/ 3816018 w 12191999"/>
              <a:gd name="connsiteY209" fmla="*/ 983816 h 6858000"/>
              <a:gd name="connsiteX210" fmla="*/ 3789144 w 12191999"/>
              <a:gd name="connsiteY210" fmla="*/ 1057116 h 6858000"/>
              <a:gd name="connsiteX211" fmla="*/ 3708516 w 12191999"/>
              <a:gd name="connsiteY211" fmla="*/ 1053451 h 6858000"/>
              <a:gd name="connsiteX212" fmla="*/ 3635219 w 12191999"/>
              <a:gd name="connsiteY212" fmla="*/ 1014358 h 6858000"/>
              <a:gd name="connsiteX213" fmla="*/ 3560696 w 12191999"/>
              <a:gd name="connsiteY213" fmla="*/ 1098651 h 6858000"/>
              <a:gd name="connsiteX214" fmla="*/ 3603457 w 12191999"/>
              <a:gd name="connsiteY214" fmla="*/ 1235477 h 6858000"/>
              <a:gd name="connsiteX215" fmla="*/ 3697521 w 12191999"/>
              <a:gd name="connsiteY215" fmla="*/ 1226924 h 6858000"/>
              <a:gd name="connsiteX216" fmla="*/ 3759825 w 12191999"/>
              <a:gd name="connsiteY216" fmla="*/ 1190276 h 6858000"/>
              <a:gd name="connsiteX217" fmla="*/ 3816018 w 12191999"/>
              <a:gd name="connsiteY217" fmla="*/ 1270905 h 6858000"/>
              <a:gd name="connsiteX218" fmla="*/ 3817238 w 12191999"/>
              <a:gd name="connsiteY218" fmla="*/ 1489580 h 6858000"/>
              <a:gd name="connsiteX219" fmla="*/ 3811589 w 12191999"/>
              <a:gd name="connsiteY219" fmla="*/ 1511264 h 6858000"/>
              <a:gd name="connsiteX220" fmla="*/ 3801031 w 12191999"/>
              <a:gd name="connsiteY220" fmla="*/ 1513846 h 6858000"/>
              <a:gd name="connsiteX221" fmla="*/ 3806488 w 12191999"/>
              <a:gd name="connsiteY221" fmla="*/ 1516917 h 6858000"/>
              <a:gd name="connsiteX222" fmla="*/ 3807926 w 12191999"/>
              <a:gd name="connsiteY222" fmla="*/ 1520360 h 6858000"/>
              <a:gd name="connsiteX223" fmla="*/ 3814241 w 12191999"/>
              <a:gd name="connsiteY223" fmla="*/ 1520360 h 6858000"/>
              <a:gd name="connsiteX224" fmla="*/ 3829058 w 12191999"/>
              <a:gd name="connsiteY224" fmla="*/ 1502514 h 6858000"/>
              <a:gd name="connsiteX225" fmla="*/ 3863824 w 12191999"/>
              <a:gd name="connsiteY225" fmla="*/ 1499658 h 6858000"/>
              <a:gd name="connsiteX226" fmla="*/ 4049516 w 12191999"/>
              <a:gd name="connsiteY226" fmla="*/ 1500879 h 6858000"/>
              <a:gd name="connsiteX227" fmla="*/ 4117929 w 12191999"/>
              <a:gd name="connsiteY227" fmla="*/ 1460565 h 6858000"/>
              <a:gd name="connsiteX228" fmla="*/ 4084945 w 12191999"/>
              <a:gd name="connsiteY228" fmla="*/ 1416587 h 6858000"/>
              <a:gd name="connsiteX229" fmla="*/ 4070285 w 12191999"/>
              <a:gd name="connsiteY229" fmla="*/ 1306638 h 6858000"/>
              <a:gd name="connsiteX230" fmla="*/ 4178554 w 12191999"/>
              <a:gd name="connsiteY230" fmla="*/ 1241127 h 6858000"/>
              <a:gd name="connsiteX231" fmla="*/ 4298729 w 12191999"/>
              <a:gd name="connsiteY231" fmla="*/ 1277318 h 6858000"/>
              <a:gd name="connsiteX232" fmla="*/ 4293841 w 12191999"/>
              <a:gd name="connsiteY232" fmla="*/ 1427580 h 6858000"/>
              <a:gd name="connsiteX233" fmla="*/ 4295062 w 12191999"/>
              <a:gd name="connsiteY233" fmla="*/ 1487441 h 6858000"/>
              <a:gd name="connsiteX234" fmla="*/ 4348815 w 12191999"/>
              <a:gd name="connsiteY234" fmla="*/ 1502101 h 6858000"/>
              <a:gd name="connsiteX235" fmla="*/ 4554055 w 12191999"/>
              <a:gd name="connsiteY235" fmla="*/ 1502101 h 6858000"/>
              <a:gd name="connsiteX236" fmla="*/ 4580339 w 12191999"/>
              <a:gd name="connsiteY236" fmla="*/ 1513955 h 6858000"/>
              <a:gd name="connsiteX237" fmla="*/ 4580382 w 12191999"/>
              <a:gd name="connsiteY237" fmla="*/ 1514287 h 6858000"/>
              <a:gd name="connsiteX238" fmla="*/ 4581432 w 12191999"/>
              <a:gd name="connsiteY238" fmla="*/ 1513558 h 6858000"/>
              <a:gd name="connsiteX239" fmla="*/ 4598057 w 12191999"/>
              <a:gd name="connsiteY239" fmla="*/ 1511994 h 6858000"/>
              <a:gd name="connsiteX240" fmla="*/ 4811845 w 12191999"/>
              <a:gd name="connsiteY240" fmla="*/ 1513216 h 6858000"/>
              <a:gd name="connsiteX241" fmla="*/ 4894918 w 12191999"/>
              <a:gd name="connsiteY241" fmla="*/ 1571855 h 6858000"/>
              <a:gd name="connsiteX242" fmla="*/ 4859491 w 12191999"/>
              <a:gd name="connsiteY242" fmla="*/ 1630493 h 6858000"/>
              <a:gd name="connsiteX243" fmla="*/ 4853383 w 12191999"/>
              <a:gd name="connsiteY243" fmla="*/ 1731891 h 6858000"/>
              <a:gd name="connsiteX244" fmla="*/ 4969438 w 12191999"/>
              <a:gd name="connsiteY244" fmla="*/ 1770984 h 6858000"/>
              <a:gd name="connsiteX245" fmla="*/ 5069614 w 12191999"/>
              <a:gd name="connsiteY245" fmla="*/ 1696462 h 6858000"/>
              <a:gd name="connsiteX246" fmla="*/ 5025634 w 12191999"/>
              <a:gd name="connsiteY246" fmla="*/ 1617055 h 6858000"/>
              <a:gd name="connsiteX247" fmla="*/ 5020749 w 12191999"/>
              <a:gd name="connsiteY247" fmla="*/ 1548643 h 6858000"/>
              <a:gd name="connsiteX248" fmla="*/ 5094050 w 12191999"/>
              <a:gd name="connsiteY248" fmla="*/ 1513216 h 6858000"/>
              <a:gd name="connsiteX249" fmla="*/ 5302949 w 12191999"/>
              <a:gd name="connsiteY249" fmla="*/ 1513216 h 6858000"/>
              <a:gd name="connsiteX250" fmla="*/ 5335935 w 12191999"/>
              <a:gd name="connsiteY250" fmla="*/ 1548643 h 6858000"/>
              <a:gd name="connsiteX251" fmla="*/ 5335935 w 12191999"/>
              <a:gd name="connsiteY251" fmla="*/ 1648817 h 6858000"/>
              <a:gd name="connsiteX252" fmla="*/ 5335935 w 12191999"/>
              <a:gd name="connsiteY252" fmla="*/ 1706237 h 6858000"/>
              <a:gd name="connsiteX253" fmla="*/ 5335935 w 12191999"/>
              <a:gd name="connsiteY253" fmla="*/ 1768539 h 6858000"/>
              <a:gd name="connsiteX254" fmla="*/ 5279741 w 12191999"/>
              <a:gd name="connsiteY254" fmla="*/ 1844283 h 6858000"/>
              <a:gd name="connsiteX255" fmla="*/ 5219879 w 12191999"/>
              <a:gd name="connsiteY255" fmla="*/ 1808854 h 6858000"/>
              <a:gd name="connsiteX256" fmla="*/ 5122147 w 12191999"/>
              <a:gd name="connsiteY256" fmla="*/ 1799081 h 6858000"/>
              <a:gd name="connsiteX257" fmla="*/ 5080610 w 12191999"/>
              <a:gd name="connsiteY257" fmla="*/ 1935906 h 6858000"/>
              <a:gd name="connsiteX258" fmla="*/ 5156351 w 12191999"/>
              <a:gd name="connsiteY258" fmla="*/ 2018979 h 6858000"/>
              <a:gd name="connsiteX259" fmla="*/ 5229651 w 12191999"/>
              <a:gd name="connsiteY259" fmla="*/ 1978665 h 6858000"/>
              <a:gd name="connsiteX260" fmla="*/ 5311502 w 12191999"/>
              <a:gd name="connsiteY260" fmla="*/ 1977443 h 6858000"/>
              <a:gd name="connsiteX261" fmla="*/ 5335935 w 12191999"/>
              <a:gd name="connsiteY261" fmla="*/ 2047077 h 6858000"/>
              <a:gd name="connsiteX262" fmla="*/ 5335935 w 12191999"/>
              <a:gd name="connsiteY262" fmla="*/ 2247429 h 6858000"/>
              <a:gd name="connsiteX263" fmla="*/ 5300506 w 12191999"/>
              <a:gd name="connsiteY263" fmla="*/ 2284079 h 6858000"/>
              <a:gd name="connsiteX264" fmla="*/ 5091606 w 12191999"/>
              <a:gd name="connsiteY264" fmla="*/ 2282856 h 6858000"/>
              <a:gd name="connsiteX265" fmla="*/ 5030522 w 12191999"/>
              <a:gd name="connsiteY265" fmla="*/ 2320726 h 6858000"/>
              <a:gd name="connsiteX266" fmla="*/ 5058619 w 12191999"/>
              <a:gd name="connsiteY266" fmla="*/ 2362263 h 6858000"/>
              <a:gd name="connsiteX267" fmla="*/ 5070837 w 12191999"/>
              <a:gd name="connsiteY267" fmla="*/ 2486872 h 6858000"/>
              <a:gd name="connsiteX268" fmla="*/ 4926682 w 12191999"/>
              <a:gd name="connsiteY268" fmla="*/ 2539402 h 6858000"/>
              <a:gd name="connsiteX269" fmla="*/ 4813067 w 12191999"/>
              <a:gd name="connsiteY269" fmla="*/ 2452666 h 6858000"/>
              <a:gd name="connsiteX270" fmla="*/ 4855825 w 12191999"/>
              <a:gd name="connsiteY270" fmla="*/ 2352491 h 6858000"/>
              <a:gd name="connsiteX271" fmla="*/ 4853383 w 12191999"/>
              <a:gd name="connsiteY271" fmla="*/ 2296294 h 6858000"/>
              <a:gd name="connsiteX272" fmla="*/ 4799629 w 12191999"/>
              <a:gd name="connsiteY272" fmla="*/ 2281634 h 6858000"/>
              <a:gd name="connsiteX273" fmla="*/ 4633486 w 12191999"/>
              <a:gd name="connsiteY273" fmla="*/ 2281634 h 6858000"/>
              <a:gd name="connsiteX274" fmla="*/ 4568545 w 12191999"/>
              <a:gd name="connsiteY274" fmla="*/ 2254834 h 6858000"/>
              <a:gd name="connsiteX275" fmla="*/ 4568533 w 12191999"/>
              <a:gd name="connsiteY275" fmla="*/ 2254378 h 6858000"/>
              <a:gd name="connsiteX276" fmla="*/ 4567644 w 12191999"/>
              <a:gd name="connsiteY276" fmla="*/ 2255861 h 6858000"/>
              <a:gd name="connsiteX277" fmla="*/ 4544720 w 12191999"/>
              <a:gd name="connsiteY277" fmla="*/ 2264404 h 6858000"/>
              <a:gd name="connsiteX278" fmla="*/ 4554906 w 12191999"/>
              <a:gd name="connsiteY278" fmla="*/ 2264379 h 6858000"/>
              <a:gd name="connsiteX279" fmla="*/ 4573231 w 12191999"/>
              <a:gd name="connsiteY279" fmla="*/ 2293699 h 6858000"/>
              <a:gd name="connsiteX280" fmla="*/ 4573231 w 12191999"/>
              <a:gd name="connsiteY280" fmla="*/ 2494050 h 6858000"/>
              <a:gd name="connsiteX281" fmla="*/ 4590334 w 12191999"/>
              <a:gd name="connsiteY281" fmla="*/ 2551467 h 6858000"/>
              <a:gd name="connsiteX282" fmla="*/ 4646530 w 12191999"/>
              <a:gd name="connsiteY282" fmla="*/ 2551467 h 6858000"/>
              <a:gd name="connsiteX283" fmla="*/ 4815115 w 12191999"/>
              <a:gd name="connsiteY283" fmla="*/ 2567347 h 6858000"/>
              <a:gd name="connsiteX284" fmla="*/ 4778466 w 12191999"/>
              <a:gd name="connsiteY284" fmla="*/ 2768920 h 6858000"/>
              <a:gd name="connsiteX285" fmla="*/ 4657524 w 12191999"/>
              <a:gd name="connsiteY285" fmla="*/ 2757926 h 6858000"/>
              <a:gd name="connsiteX286" fmla="*/ 4612323 w 12191999"/>
              <a:gd name="connsiteY286" fmla="*/ 2728606 h 6858000"/>
              <a:gd name="connsiteX287" fmla="*/ 4575675 w 12191999"/>
              <a:gd name="connsiteY287" fmla="*/ 2790910 h 6858000"/>
              <a:gd name="connsiteX288" fmla="*/ 4576894 w 12191999"/>
              <a:gd name="connsiteY288" fmla="*/ 2991261 h 6858000"/>
              <a:gd name="connsiteX289" fmla="*/ 4570481 w 12191999"/>
              <a:gd name="connsiteY289" fmla="*/ 3024856 h 6858000"/>
              <a:gd name="connsiteX290" fmla="*/ 4561944 w 12191999"/>
              <a:gd name="connsiteY290" fmla="*/ 3029609 h 6858000"/>
              <a:gd name="connsiteX291" fmla="*/ 4568608 w 12191999"/>
              <a:gd name="connsiteY291" fmla="*/ 3030206 h 6858000"/>
              <a:gd name="connsiteX292" fmla="*/ 4578857 w 12191999"/>
              <a:gd name="connsiteY292" fmla="*/ 3036715 h 6858000"/>
              <a:gd name="connsiteX293" fmla="*/ 4581540 w 12191999"/>
              <a:gd name="connsiteY293" fmla="*/ 3051267 h 6858000"/>
              <a:gd name="connsiteX294" fmla="*/ 4595169 w 12191999"/>
              <a:gd name="connsiteY294" fmla="*/ 3045892 h 6858000"/>
              <a:gd name="connsiteX295" fmla="*/ 4620385 w 12191999"/>
              <a:gd name="connsiteY295" fmla="*/ 3045454 h 6858000"/>
              <a:gd name="connsiteX296" fmla="*/ 4806076 w 12191999"/>
              <a:gd name="connsiteY296" fmla="*/ 3046674 h 6858000"/>
              <a:gd name="connsiteX297" fmla="*/ 4874487 w 12191999"/>
              <a:gd name="connsiteY297" fmla="*/ 3006359 h 6858000"/>
              <a:gd name="connsiteX298" fmla="*/ 4841504 w 12191999"/>
              <a:gd name="connsiteY298" fmla="*/ 2962382 h 6858000"/>
              <a:gd name="connsiteX299" fmla="*/ 4826843 w 12191999"/>
              <a:gd name="connsiteY299" fmla="*/ 2852433 h 6858000"/>
              <a:gd name="connsiteX300" fmla="*/ 5055294 w 12191999"/>
              <a:gd name="connsiteY300" fmla="*/ 2823113 h 6858000"/>
              <a:gd name="connsiteX301" fmla="*/ 5050406 w 12191999"/>
              <a:gd name="connsiteY301" fmla="*/ 2973375 h 6858000"/>
              <a:gd name="connsiteX302" fmla="*/ 5051628 w 12191999"/>
              <a:gd name="connsiteY302" fmla="*/ 3033236 h 6858000"/>
              <a:gd name="connsiteX303" fmla="*/ 5105382 w 12191999"/>
              <a:gd name="connsiteY303" fmla="*/ 3047896 h 6858000"/>
              <a:gd name="connsiteX304" fmla="*/ 5310620 w 12191999"/>
              <a:gd name="connsiteY304" fmla="*/ 3047896 h 6858000"/>
              <a:gd name="connsiteX305" fmla="*/ 5338715 w 12191999"/>
              <a:gd name="connsiteY305" fmla="*/ 3073551 h 6858000"/>
              <a:gd name="connsiteX306" fmla="*/ 5337493 w 12191999"/>
              <a:gd name="connsiteY306" fmla="*/ 3297112 h 6858000"/>
              <a:gd name="connsiteX307" fmla="*/ 5278853 w 12191999"/>
              <a:gd name="connsiteY307" fmla="*/ 3375299 h 6858000"/>
              <a:gd name="connsiteX308" fmla="*/ 5221435 w 12191999"/>
              <a:gd name="connsiteY308" fmla="*/ 3339871 h 6858000"/>
              <a:gd name="connsiteX309" fmla="*/ 5123706 w 12191999"/>
              <a:gd name="connsiteY309" fmla="*/ 3330097 h 6858000"/>
              <a:gd name="connsiteX310" fmla="*/ 5079725 w 12191999"/>
              <a:gd name="connsiteY310" fmla="*/ 3443711 h 6858000"/>
              <a:gd name="connsiteX311" fmla="*/ 5153026 w 12191999"/>
              <a:gd name="connsiteY311" fmla="*/ 3549995 h 6858000"/>
              <a:gd name="connsiteX312" fmla="*/ 5233655 w 12191999"/>
              <a:gd name="connsiteY312" fmla="*/ 3507238 h 6858000"/>
              <a:gd name="connsiteX313" fmla="*/ 5305732 w 12191999"/>
              <a:gd name="connsiteY313" fmla="*/ 3503573 h 6858000"/>
              <a:gd name="connsiteX314" fmla="*/ 5337493 w 12191999"/>
              <a:gd name="connsiteY314" fmla="*/ 3574428 h 6858000"/>
              <a:gd name="connsiteX315" fmla="*/ 5337493 w 12191999"/>
              <a:gd name="connsiteY315" fmla="*/ 3707588 h 6858000"/>
              <a:gd name="connsiteX316" fmla="*/ 5231209 w 12191999"/>
              <a:gd name="connsiteY316" fmla="*/ 3815093 h 6858000"/>
              <a:gd name="connsiteX317" fmla="*/ 5088277 w 12191999"/>
              <a:gd name="connsiteY317" fmla="*/ 3815093 h 6858000"/>
              <a:gd name="connsiteX318" fmla="*/ 5032081 w 12191999"/>
              <a:gd name="connsiteY318" fmla="*/ 3852965 h 6858000"/>
              <a:gd name="connsiteX319" fmla="*/ 5060180 w 12191999"/>
              <a:gd name="connsiteY319" fmla="*/ 3894500 h 6858000"/>
              <a:gd name="connsiteX320" fmla="*/ 5079725 w 12191999"/>
              <a:gd name="connsiteY320" fmla="*/ 4006891 h 6858000"/>
              <a:gd name="connsiteX321" fmla="*/ 4909915 w 12191999"/>
              <a:gd name="connsiteY321" fmla="*/ 4069196 h 6858000"/>
              <a:gd name="connsiteX322" fmla="*/ 4812184 w 12191999"/>
              <a:gd name="connsiteY322" fmla="*/ 3976351 h 6858000"/>
              <a:gd name="connsiteX323" fmla="*/ 4857383 w 12191999"/>
              <a:gd name="connsiteY323" fmla="*/ 3885949 h 6858000"/>
              <a:gd name="connsiteX324" fmla="*/ 4856163 w 12191999"/>
              <a:gd name="connsiteY324" fmla="*/ 3829753 h 6858000"/>
              <a:gd name="connsiteX325" fmla="*/ 4802409 w 12191999"/>
              <a:gd name="connsiteY325" fmla="*/ 3815093 h 6858000"/>
              <a:gd name="connsiteX326" fmla="*/ 4606946 w 12191999"/>
              <a:gd name="connsiteY326" fmla="*/ 3816315 h 6858000"/>
              <a:gd name="connsiteX327" fmla="*/ 4581843 w 12191999"/>
              <a:gd name="connsiteY327" fmla="*/ 3811533 h 6858000"/>
              <a:gd name="connsiteX328" fmla="*/ 4581798 w 12191999"/>
              <a:gd name="connsiteY328" fmla="*/ 3821095 h 6858000"/>
              <a:gd name="connsiteX329" fmla="*/ 4581798 w 12191999"/>
              <a:gd name="connsiteY329" fmla="*/ 4049544 h 6858000"/>
              <a:gd name="connsiteX330" fmla="*/ 4528044 w 12191999"/>
              <a:gd name="connsiteY330" fmla="*/ 4121621 h 6858000"/>
              <a:gd name="connsiteX331" fmla="*/ 4468182 w 12191999"/>
              <a:gd name="connsiteY331" fmla="*/ 4089859 h 6858000"/>
              <a:gd name="connsiteX332" fmla="*/ 4364344 w 12191999"/>
              <a:gd name="connsiteY332" fmla="*/ 4081306 h 6858000"/>
              <a:gd name="connsiteX333" fmla="*/ 4360678 w 12191999"/>
              <a:gd name="connsiteY333" fmla="*/ 4271879 h 6858000"/>
              <a:gd name="connsiteX334" fmla="*/ 4469406 w 12191999"/>
              <a:gd name="connsiteY334" fmla="*/ 4266992 h 6858000"/>
              <a:gd name="connsiteX335" fmla="*/ 4529266 w 12191999"/>
              <a:gd name="connsiteY335" fmla="*/ 4235230 h 6858000"/>
              <a:gd name="connsiteX336" fmla="*/ 4583017 w 12191999"/>
              <a:gd name="connsiteY336" fmla="*/ 4312195 h 6858000"/>
              <a:gd name="connsiteX337" fmla="*/ 4585462 w 12191999"/>
              <a:gd name="connsiteY337" fmla="*/ 4420922 h 6858000"/>
              <a:gd name="connsiteX338" fmla="*/ 4585462 w 12191999"/>
              <a:gd name="connsiteY338" fmla="*/ 4535755 h 6858000"/>
              <a:gd name="connsiteX339" fmla="*/ 4580270 w 12191999"/>
              <a:gd name="connsiteY339" fmla="*/ 4556981 h 6858000"/>
              <a:gd name="connsiteX340" fmla="*/ 4558623 w 12191999"/>
              <a:gd name="connsiteY340" fmla="*/ 4562623 h 6858000"/>
              <a:gd name="connsiteX341" fmla="*/ 4558623 w 12191999"/>
              <a:gd name="connsiteY341" fmla="*/ 4566440 h 6858000"/>
              <a:gd name="connsiteX342" fmla="*/ 4573343 w 12191999"/>
              <a:gd name="connsiteY342" fmla="*/ 4568280 h 6858000"/>
              <a:gd name="connsiteX343" fmla="*/ 4583997 w 12191999"/>
              <a:gd name="connsiteY343" fmla="*/ 4582238 h 6858000"/>
              <a:gd name="connsiteX344" fmla="*/ 4584236 w 12191999"/>
              <a:gd name="connsiteY344" fmla="*/ 4584622 h 6858000"/>
              <a:gd name="connsiteX345" fmla="*/ 4590467 w 12191999"/>
              <a:gd name="connsiteY345" fmla="*/ 4573843 h 6858000"/>
              <a:gd name="connsiteX346" fmla="*/ 4626810 w 12191999"/>
              <a:gd name="connsiteY346" fmla="*/ 4567125 h 6858000"/>
              <a:gd name="connsiteX347" fmla="*/ 4827160 w 12191999"/>
              <a:gd name="connsiteY347" fmla="*/ 4567125 h 6858000"/>
              <a:gd name="connsiteX348" fmla="*/ 4890685 w 12191999"/>
              <a:gd name="connsiteY348" fmla="*/ 4591556 h 6858000"/>
              <a:gd name="connsiteX349" fmla="*/ 4887021 w 12191999"/>
              <a:gd name="connsiteY349" fmla="*/ 4672186 h 6858000"/>
              <a:gd name="connsiteX350" fmla="*/ 4847929 w 12191999"/>
              <a:gd name="connsiteY350" fmla="*/ 4741820 h 6858000"/>
              <a:gd name="connsiteX351" fmla="*/ 4920006 w 12191999"/>
              <a:gd name="connsiteY351" fmla="*/ 4817562 h 6858000"/>
              <a:gd name="connsiteX352" fmla="*/ 5064161 w 12191999"/>
              <a:gd name="connsiteY352" fmla="*/ 4784578 h 6858000"/>
              <a:gd name="connsiteX353" fmla="*/ 5056831 w 12191999"/>
              <a:gd name="connsiteY353" fmla="*/ 4679516 h 6858000"/>
              <a:gd name="connsiteX354" fmla="*/ 5022625 w 12191999"/>
              <a:gd name="connsiteY354" fmla="*/ 4624541 h 6858000"/>
              <a:gd name="connsiteX355" fmla="*/ 5092258 w 12191999"/>
              <a:gd name="connsiteY355" fmla="*/ 4568344 h 6858000"/>
              <a:gd name="connsiteX356" fmla="*/ 5330479 w 12191999"/>
              <a:gd name="connsiteY356" fmla="*/ 4567125 h 6858000"/>
              <a:gd name="connsiteX357" fmla="*/ 5353691 w 12191999"/>
              <a:gd name="connsiteY357" fmla="*/ 4597667 h 6858000"/>
              <a:gd name="connsiteX358" fmla="*/ 5353691 w 12191999"/>
              <a:gd name="connsiteY358" fmla="*/ 4802902 h 6858000"/>
              <a:gd name="connsiteX359" fmla="*/ 5372016 w 12191999"/>
              <a:gd name="connsiteY359" fmla="*/ 4859100 h 6858000"/>
              <a:gd name="connsiteX360" fmla="*/ 5422104 w 12191999"/>
              <a:gd name="connsiteY360" fmla="*/ 4856655 h 6858000"/>
              <a:gd name="connsiteX361" fmla="*/ 5512505 w 12191999"/>
              <a:gd name="connsiteY361" fmla="*/ 4809011 h 6858000"/>
              <a:gd name="connsiteX362" fmla="*/ 5607793 w 12191999"/>
              <a:gd name="connsiteY362" fmla="*/ 4905522 h 6858000"/>
              <a:gd name="connsiteX363" fmla="*/ 5562593 w 12191999"/>
              <a:gd name="connsiteY363" fmla="*/ 5065559 h 6858000"/>
              <a:gd name="connsiteX364" fmla="*/ 5430656 w 12191999"/>
              <a:gd name="connsiteY364" fmla="*/ 5057007 h 6858000"/>
              <a:gd name="connsiteX365" fmla="*/ 5392783 w 12191999"/>
              <a:gd name="connsiteY365" fmla="*/ 5030132 h 6858000"/>
              <a:gd name="connsiteX366" fmla="*/ 5354913 w 12191999"/>
              <a:gd name="connsiteY366" fmla="*/ 5085106 h 6858000"/>
              <a:gd name="connsiteX367" fmla="*/ 5356135 w 12191999"/>
              <a:gd name="connsiteY367" fmla="*/ 5294008 h 6858000"/>
              <a:gd name="connsiteX368" fmla="*/ 5350738 w 12191999"/>
              <a:gd name="connsiteY368" fmla="*/ 5321930 h 6858000"/>
              <a:gd name="connsiteX369" fmla="*/ 5371287 w 12191999"/>
              <a:gd name="connsiteY369" fmla="*/ 5318874 h 6858000"/>
              <a:gd name="connsiteX370" fmla="*/ 5585072 w 12191999"/>
              <a:gd name="connsiteY370" fmla="*/ 5318874 h 6858000"/>
              <a:gd name="connsiteX371" fmla="*/ 5651043 w 12191999"/>
              <a:gd name="connsiteY371" fmla="*/ 5349416 h 6858000"/>
              <a:gd name="connsiteX372" fmla="*/ 5646155 w 12191999"/>
              <a:gd name="connsiteY372" fmla="*/ 5421493 h 6858000"/>
              <a:gd name="connsiteX373" fmla="*/ 5603399 w 12191999"/>
              <a:gd name="connsiteY373" fmla="*/ 5498458 h 6858000"/>
              <a:gd name="connsiteX374" fmla="*/ 5692578 w 12191999"/>
              <a:gd name="connsiteY374" fmla="*/ 5574200 h 6858000"/>
              <a:gd name="connsiteX375" fmla="*/ 5812299 w 12191999"/>
              <a:gd name="connsiteY375" fmla="*/ 5544881 h 6858000"/>
              <a:gd name="connsiteX376" fmla="*/ 5808637 w 12191999"/>
              <a:gd name="connsiteY376" fmla="*/ 5430047 h 6858000"/>
              <a:gd name="connsiteX377" fmla="*/ 5778092 w 12191999"/>
              <a:gd name="connsiteY377" fmla="*/ 5378737 h 6858000"/>
              <a:gd name="connsiteX378" fmla="*/ 5837954 w 12191999"/>
              <a:gd name="connsiteY378" fmla="*/ 5323761 h 6858000"/>
              <a:gd name="connsiteX379" fmla="*/ 6089611 w 12191999"/>
              <a:gd name="connsiteY379" fmla="*/ 5320096 h 6858000"/>
              <a:gd name="connsiteX380" fmla="*/ 6106714 w 12191999"/>
              <a:gd name="connsiteY380" fmla="*/ 5345752 h 6858000"/>
              <a:gd name="connsiteX381" fmla="*/ 6106714 w 12191999"/>
              <a:gd name="connsiteY381" fmla="*/ 5574200 h 6858000"/>
              <a:gd name="connsiteX382" fmla="*/ 6052963 w 12191999"/>
              <a:gd name="connsiteY382" fmla="*/ 5646278 h 6858000"/>
              <a:gd name="connsiteX383" fmla="*/ 5993101 w 12191999"/>
              <a:gd name="connsiteY383" fmla="*/ 5614516 h 6858000"/>
              <a:gd name="connsiteX384" fmla="*/ 5889264 w 12191999"/>
              <a:gd name="connsiteY384" fmla="*/ 5605962 h 6858000"/>
              <a:gd name="connsiteX385" fmla="*/ 5885598 w 12191999"/>
              <a:gd name="connsiteY385" fmla="*/ 5796541 h 6858000"/>
              <a:gd name="connsiteX386" fmla="*/ 5994323 w 12191999"/>
              <a:gd name="connsiteY386" fmla="*/ 5791654 h 6858000"/>
              <a:gd name="connsiteX387" fmla="*/ 6054184 w 12191999"/>
              <a:gd name="connsiteY387" fmla="*/ 5759891 h 6858000"/>
              <a:gd name="connsiteX388" fmla="*/ 6107935 w 12191999"/>
              <a:gd name="connsiteY388" fmla="*/ 5836855 h 6858000"/>
              <a:gd name="connsiteX389" fmla="*/ 6110381 w 12191999"/>
              <a:gd name="connsiteY389" fmla="*/ 5945582 h 6858000"/>
              <a:gd name="connsiteX390" fmla="*/ 6110381 w 12191999"/>
              <a:gd name="connsiteY390" fmla="*/ 6060417 h 6858000"/>
              <a:gd name="connsiteX391" fmla="*/ 6106055 w 12191999"/>
              <a:gd name="connsiteY391" fmla="*/ 6078094 h 6858000"/>
              <a:gd name="connsiteX392" fmla="*/ 6108059 w 12191999"/>
              <a:gd name="connsiteY392" fmla="*/ 6078201 h 6858000"/>
              <a:gd name="connsiteX393" fmla="*/ 6121268 w 12191999"/>
              <a:gd name="connsiteY393" fmla="*/ 6085837 h 6858000"/>
              <a:gd name="connsiteX394" fmla="*/ 6125405 w 12191999"/>
              <a:gd name="connsiteY394" fmla="*/ 6096044 h 6858000"/>
              <a:gd name="connsiteX395" fmla="*/ 6126156 w 12191999"/>
              <a:gd name="connsiteY395" fmla="*/ 6094323 h 6858000"/>
              <a:gd name="connsiteX396" fmla="*/ 6161736 w 12191999"/>
              <a:gd name="connsiteY396" fmla="*/ 6086077 h 6858000"/>
              <a:gd name="connsiteX397" fmla="*/ 6366973 w 12191999"/>
              <a:gd name="connsiteY397" fmla="*/ 6086077 h 6858000"/>
              <a:gd name="connsiteX398" fmla="*/ 6439050 w 12191999"/>
              <a:gd name="connsiteY398" fmla="*/ 6125170 h 6858000"/>
              <a:gd name="connsiteX399" fmla="*/ 6431720 w 12191999"/>
              <a:gd name="connsiteY399" fmla="*/ 6186252 h 6858000"/>
              <a:gd name="connsiteX400" fmla="*/ 6388963 w 12191999"/>
              <a:gd name="connsiteY400" fmla="*/ 6279097 h 6858000"/>
              <a:gd name="connsiteX401" fmla="*/ 6524567 w 12191999"/>
              <a:gd name="connsiteY401" fmla="*/ 6343846 h 6858000"/>
              <a:gd name="connsiteX402" fmla="*/ 6624741 w 12191999"/>
              <a:gd name="connsiteY402" fmla="*/ 6260772 h 6858000"/>
              <a:gd name="connsiteX403" fmla="*/ 6589314 w 12191999"/>
              <a:gd name="connsiteY403" fmla="*/ 6197247 h 6858000"/>
              <a:gd name="connsiteX404" fmla="*/ 6559994 w 12191999"/>
              <a:gd name="connsiteY404" fmla="*/ 6139830 h 6858000"/>
              <a:gd name="connsiteX405" fmla="*/ 6622298 w 12191999"/>
              <a:gd name="connsiteY405" fmla="*/ 6087298 h 6858000"/>
              <a:gd name="connsiteX406" fmla="*/ 6870294 w 12191999"/>
              <a:gd name="connsiteY406" fmla="*/ 6086077 h 6858000"/>
              <a:gd name="connsiteX407" fmla="*/ 6878000 w 12191999"/>
              <a:gd name="connsiteY407" fmla="*/ 6089431 h 6858000"/>
              <a:gd name="connsiteX408" fmla="*/ 6879007 w 12191999"/>
              <a:gd name="connsiteY408" fmla="*/ 6086924 h 6858000"/>
              <a:gd name="connsiteX409" fmla="*/ 6877557 w 12191999"/>
              <a:gd name="connsiteY409" fmla="*/ 6084401 h 6858000"/>
              <a:gd name="connsiteX410" fmla="*/ 6876069 w 12191999"/>
              <a:gd name="connsiteY410" fmla="*/ 6064396 h 6858000"/>
              <a:gd name="connsiteX411" fmla="*/ 6877291 w 12191999"/>
              <a:gd name="connsiteY411" fmla="*/ 5860381 h 6858000"/>
              <a:gd name="connsiteX412" fmla="*/ 6835754 w 12191999"/>
              <a:gd name="connsiteY412" fmla="*/ 5796854 h 6858000"/>
              <a:gd name="connsiteX413" fmla="*/ 6794219 w 12191999"/>
              <a:gd name="connsiteY413" fmla="*/ 5827396 h 6858000"/>
              <a:gd name="connsiteX414" fmla="*/ 6672053 w 12191999"/>
              <a:gd name="connsiteY414" fmla="*/ 5838391 h 6858000"/>
              <a:gd name="connsiteX415" fmla="*/ 6618301 w 12191999"/>
              <a:gd name="connsiteY415" fmla="*/ 5690570 h 6858000"/>
              <a:gd name="connsiteX416" fmla="*/ 6707480 w 12191999"/>
              <a:gd name="connsiteY416" fmla="*/ 5578181 h 6858000"/>
              <a:gd name="connsiteX417" fmla="*/ 6806435 w 12191999"/>
              <a:gd name="connsiteY417" fmla="*/ 5623380 h 6858000"/>
              <a:gd name="connsiteX418" fmla="*/ 6856522 w 12191999"/>
              <a:gd name="connsiteY418" fmla="*/ 5623380 h 6858000"/>
              <a:gd name="connsiteX419" fmla="*/ 6876069 w 12191999"/>
              <a:gd name="connsiteY419" fmla="*/ 5567184 h 6858000"/>
              <a:gd name="connsiteX420" fmla="*/ 6874847 w 12191999"/>
              <a:gd name="connsiteY420" fmla="*/ 5371720 h 6858000"/>
              <a:gd name="connsiteX421" fmla="*/ 6912719 w 12191999"/>
              <a:gd name="connsiteY421" fmla="*/ 5332627 h 6858000"/>
              <a:gd name="connsiteX422" fmla="*/ 7113069 w 12191999"/>
              <a:gd name="connsiteY422" fmla="*/ 5333849 h 6858000"/>
              <a:gd name="connsiteX423" fmla="*/ 7179039 w 12191999"/>
              <a:gd name="connsiteY423" fmla="*/ 5295978 h 6858000"/>
              <a:gd name="connsiteX424" fmla="*/ 7147275 w 12191999"/>
              <a:gd name="connsiteY424" fmla="*/ 5250776 h 6858000"/>
              <a:gd name="connsiteX425" fmla="*/ 7136280 w 12191999"/>
              <a:gd name="connsiteY425" fmla="*/ 5133498 h 6858000"/>
              <a:gd name="connsiteX426" fmla="*/ 7292651 w 12191999"/>
              <a:gd name="connsiteY426" fmla="*/ 5078525 h 6858000"/>
              <a:gd name="connsiteX427" fmla="*/ 7400157 w 12191999"/>
              <a:gd name="connsiteY427" fmla="*/ 5167705 h 6858000"/>
              <a:gd name="connsiteX428" fmla="*/ 7354955 w 12191999"/>
              <a:gd name="connsiteY428" fmla="*/ 5264216 h 6858000"/>
              <a:gd name="connsiteX429" fmla="*/ 7357398 w 12191999"/>
              <a:gd name="connsiteY429" fmla="*/ 5319191 h 6858000"/>
              <a:gd name="connsiteX430" fmla="*/ 7409930 w 12191999"/>
              <a:gd name="connsiteY430" fmla="*/ 5335071 h 6858000"/>
              <a:gd name="connsiteX431" fmla="*/ 7615166 w 12191999"/>
              <a:gd name="connsiteY431" fmla="*/ 5333849 h 6858000"/>
              <a:gd name="connsiteX432" fmla="*/ 7644486 w 12191999"/>
              <a:gd name="connsiteY432" fmla="*/ 5363168 h 6858000"/>
              <a:gd name="connsiteX433" fmla="*/ 7644486 w 12191999"/>
              <a:gd name="connsiteY433" fmla="*/ 5581843 h 6858000"/>
              <a:gd name="connsiteX434" fmla="*/ 7588291 w 12191999"/>
              <a:gd name="connsiteY434" fmla="*/ 5661252 h 6858000"/>
              <a:gd name="connsiteX435" fmla="*/ 7529651 w 12191999"/>
              <a:gd name="connsiteY435" fmla="*/ 5627045 h 6858000"/>
              <a:gd name="connsiteX436" fmla="*/ 7428255 w 12191999"/>
              <a:gd name="connsiteY436" fmla="*/ 5619716 h 6858000"/>
              <a:gd name="connsiteX437" fmla="*/ 7390383 w 12191999"/>
              <a:gd name="connsiteY437" fmla="*/ 5754097 h 6858000"/>
              <a:gd name="connsiteX438" fmla="*/ 7466127 w 12191999"/>
              <a:gd name="connsiteY438" fmla="*/ 5837169 h 6858000"/>
              <a:gd name="connsiteX439" fmla="*/ 7538204 w 12191999"/>
              <a:gd name="connsiteY439" fmla="*/ 5795633 h 6858000"/>
              <a:gd name="connsiteX440" fmla="*/ 7617611 w 12191999"/>
              <a:gd name="connsiteY440" fmla="*/ 5791968 h 6858000"/>
              <a:gd name="connsiteX441" fmla="*/ 7644486 w 12191999"/>
              <a:gd name="connsiteY441" fmla="*/ 5855493 h 6858000"/>
              <a:gd name="connsiteX442" fmla="*/ 7644486 w 12191999"/>
              <a:gd name="connsiteY442" fmla="*/ 5960555 h 6858000"/>
              <a:gd name="connsiteX443" fmla="*/ 7645708 w 12191999"/>
              <a:gd name="connsiteY443" fmla="*/ 6072947 h 6858000"/>
              <a:gd name="connsiteX444" fmla="*/ 7643676 w 12191999"/>
              <a:gd name="connsiteY444" fmla="*/ 6091527 h 6858000"/>
              <a:gd name="connsiteX445" fmla="*/ 7645318 w 12191999"/>
              <a:gd name="connsiteY445" fmla="*/ 6082343 h 6858000"/>
              <a:gd name="connsiteX446" fmla="*/ 7677538 w 12191999"/>
              <a:gd name="connsiteY446" fmla="*/ 6073639 h 6858000"/>
              <a:gd name="connsiteX447" fmla="*/ 7886441 w 12191999"/>
              <a:gd name="connsiteY447" fmla="*/ 6074861 h 6858000"/>
              <a:gd name="connsiteX448" fmla="*/ 7956073 w 12191999"/>
              <a:gd name="connsiteY448" fmla="*/ 6107844 h 6858000"/>
              <a:gd name="connsiteX449" fmla="*/ 7949965 w 12191999"/>
              <a:gd name="connsiteY449" fmla="*/ 6176258 h 6858000"/>
              <a:gd name="connsiteX450" fmla="*/ 7905986 w 12191999"/>
              <a:gd name="connsiteY450" fmla="*/ 6256885 h 6858000"/>
              <a:gd name="connsiteX451" fmla="*/ 8002497 w 12191999"/>
              <a:gd name="connsiteY451" fmla="*/ 6331407 h 6858000"/>
              <a:gd name="connsiteX452" fmla="*/ 8110001 w 12191999"/>
              <a:gd name="connsiteY452" fmla="*/ 6304530 h 6858000"/>
              <a:gd name="connsiteX453" fmla="*/ 8110001 w 12191999"/>
              <a:gd name="connsiteY453" fmla="*/ 6183586 h 6858000"/>
              <a:gd name="connsiteX454" fmla="*/ 8079461 w 12191999"/>
              <a:gd name="connsiteY454" fmla="*/ 6135943 h 6858000"/>
              <a:gd name="connsiteX455" fmla="*/ 8141764 w 12191999"/>
              <a:gd name="connsiteY455" fmla="*/ 6077304 h 6858000"/>
              <a:gd name="connsiteX456" fmla="*/ 8393425 w 12191999"/>
              <a:gd name="connsiteY456" fmla="*/ 6074861 h 6858000"/>
              <a:gd name="connsiteX457" fmla="*/ 8406729 w 12191999"/>
              <a:gd name="connsiteY457" fmla="*/ 6078106 h 6858000"/>
              <a:gd name="connsiteX458" fmla="*/ 8410249 w 12191999"/>
              <a:gd name="connsiteY458" fmla="*/ 6084768 h 6858000"/>
              <a:gd name="connsiteX459" fmla="*/ 8414744 w 12191999"/>
              <a:gd name="connsiteY459" fmla="*/ 6080797 h 6858000"/>
              <a:gd name="connsiteX460" fmla="*/ 8436581 w 12191999"/>
              <a:gd name="connsiteY460" fmla="*/ 6079422 h 6858000"/>
              <a:gd name="connsiteX461" fmla="*/ 8641819 w 12191999"/>
              <a:gd name="connsiteY461" fmla="*/ 6079422 h 6858000"/>
              <a:gd name="connsiteX462" fmla="*/ 8690684 w 12191999"/>
              <a:gd name="connsiteY462" fmla="*/ 6065984 h 6858000"/>
              <a:gd name="connsiteX463" fmla="*/ 8693127 w 12191999"/>
              <a:gd name="connsiteY463" fmla="*/ 6003680 h 6858000"/>
              <a:gd name="connsiteX464" fmla="*/ 8688242 w 12191999"/>
              <a:gd name="connsiteY464" fmla="*/ 5855861 h 6858000"/>
              <a:gd name="connsiteX465" fmla="*/ 8909360 w 12191999"/>
              <a:gd name="connsiteY465" fmla="*/ 5870521 h 6858000"/>
              <a:gd name="connsiteX466" fmla="*/ 8900808 w 12191999"/>
              <a:gd name="connsiteY466" fmla="*/ 5998795 h 6858000"/>
              <a:gd name="connsiteX467" fmla="*/ 8873933 w 12191999"/>
              <a:gd name="connsiteY467" fmla="*/ 6041552 h 6858000"/>
              <a:gd name="connsiteX468" fmla="*/ 8931350 w 12191999"/>
              <a:gd name="connsiteY468" fmla="*/ 6078202 h 6858000"/>
              <a:gd name="connsiteX469" fmla="*/ 9136587 w 12191999"/>
              <a:gd name="connsiteY469" fmla="*/ 6076979 h 6858000"/>
              <a:gd name="connsiteX470" fmla="*/ 9159416 w 12191999"/>
              <a:gd name="connsiteY470" fmla="*/ 6078201 h 6858000"/>
              <a:gd name="connsiteX471" fmla="*/ 9160395 w 12191999"/>
              <a:gd name="connsiteY471" fmla="*/ 6078767 h 6858000"/>
              <a:gd name="connsiteX472" fmla="*/ 9159383 w 12191999"/>
              <a:gd name="connsiteY472" fmla="*/ 6065178 h 6858000"/>
              <a:gd name="connsiteX473" fmla="*/ 9160606 w 12191999"/>
              <a:gd name="connsiteY473" fmla="*/ 5856275 h 6858000"/>
              <a:gd name="connsiteX474" fmla="*/ 9125178 w 12191999"/>
              <a:gd name="connsiteY474" fmla="*/ 5798859 h 6858000"/>
              <a:gd name="connsiteX475" fmla="*/ 9083641 w 12191999"/>
              <a:gd name="connsiteY475" fmla="*/ 5825735 h 6858000"/>
              <a:gd name="connsiteX476" fmla="*/ 8954147 w 12191999"/>
              <a:gd name="connsiteY476" fmla="*/ 5835507 h 6858000"/>
              <a:gd name="connsiteX477" fmla="*/ 8901615 w 12191999"/>
              <a:gd name="connsiteY477" fmla="*/ 5764652 h 6858000"/>
              <a:gd name="connsiteX478" fmla="*/ 8902838 w 12191999"/>
              <a:gd name="connsiteY478" fmla="*/ 5668142 h 6858000"/>
              <a:gd name="connsiteX479" fmla="*/ 9099523 w 12191999"/>
              <a:gd name="connsiteY479" fmla="*/ 5630271 h 6858000"/>
              <a:gd name="connsiteX480" fmla="*/ 9132508 w 12191999"/>
              <a:gd name="connsiteY480" fmla="*/ 5633936 h 6858000"/>
              <a:gd name="connsiteX481" fmla="*/ 9161828 w 12191999"/>
              <a:gd name="connsiteY481" fmla="*/ 5572855 h 6858000"/>
              <a:gd name="connsiteX482" fmla="*/ 9160606 w 12191999"/>
              <a:gd name="connsiteY482" fmla="*/ 5382276 h 6858000"/>
              <a:gd name="connsiteX483" fmla="*/ 9213137 w 12191999"/>
              <a:gd name="connsiteY483" fmla="*/ 5332188 h 6858000"/>
              <a:gd name="connsiteX484" fmla="*/ 9398827 w 12191999"/>
              <a:gd name="connsiteY484" fmla="*/ 5333410 h 6858000"/>
              <a:gd name="connsiteX485" fmla="*/ 9467240 w 12191999"/>
              <a:gd name="connsiteY485" fmla="*/ 5293094 h 6858000"/>
              <a:gd name="connsiteX486" fmla="*/ 9434256 w 12191999"/>
              <a:gd name="connsiteY486" fmla="*/ 5249118 h 6858000"/>
              <a:gd name="connsiteX487" fmla="*/ 9419596 w 12191999"/>
              <a:gd name="connsiteY487" fmla="*/ 5139169 h 6858000"/>
              <a:gd name="connsiteX488" fmla="*/ 9648044 w 12191999"/>
              <a:gd name="connsiteY488" fmla="*/ 5109848 h 6858000"/>
              <a:gd name="connsiteX489" fmla="*/ 9643157 w 12191999"/>
              <a:gd name="connsiteY489" fmla="*/ 5260110 h 6858000"/>
              <a:gd name="connsiteX490" fmla="*/ 9644379 w 12191999"/>
              <a:gd name="connsiteY490" fmla="*/ 5319971 h 6858000"/>
              <a:gd name="connsiteX491" fmla="*/ 9698131 w 12191999"/>
              <a:gd name="connsiteY491" fmla="*/ 5334631 h 6858000"/>
              <a:gd name="connsiteX492" fmla="*/ 9903370 w 12191999"/>
              <a:gd name="connsiteY492" fmla="*/ 5334631 h 6858000"/>
              <a:gd name="connsiteX493" fmla="*/ 9929654 w 12191999"/>
              <a:gd name="connsiteY493" fmla="*/ 5346485 h 6858000"/>
              <a:gd name="connsiteX494" fmla="*/ 9930724 w 12191999"/>
              <a:gd name="connsiteY494" fmla="*/ 5354628 h 6858000"/>
              <a:gd name="connsiteX495" fmla="*/ 9932264 w 12191999"/>
              <a:gd name="connsiteY495" fmla="*/ 5354628 h 6858000"/>
              <a:gd name="connsiteX496" fmla="*/ 9932800 w 12191999"/>
              <a:gd name="connsiteY496" fmla="*/ 5349644 h 6858000"/>
              <a:gd name="connsiteX497" fmla="*/ 9947918 w 12191999"/>
              <a:gd name="connsiteY497" fmla="*/ 5337597 h 6858000"/>
              <a:gd name="connsiteX498" fmla="*/ 9951318 w 12191999"/>
              <a:gd name="connsiteY498" fmla="*/ 5337347 h 6858000"/>
              <a:gd name="connsiteX499" fmla="*/ 9952291 w 12191999"/>
              <a:gd name="connsiteY499" fmla="*/ 5335521 h 6858000"/>
              <a:gd name="connsiteX500" fmla="*/ 9934946 w 12191999"/>
              <a:gd name="connsiteY500" fmla="*/ 5330599 h 6858000"/>
              <a:gd name="connsiteX501" fmla="*/ 9930821 w 12191999"/>
              <a:gd name="connsiteY501" fmla="*/ 5309831 h 6858000"/>
              <a:gd name="connsiteX502" fmla="*/ 9930821 w 12191999"/>
              <a:gd name="connsiteY502" fmla="*/ 5086269 h 6858000"/>
              <a:gd name="connsiteX503" fmla="*/ 9976023 w 12191999"/>
              <a:gd name="connsiteY503" fmla="*/ 5012969 h 6858000"/>
              <a:gd name="connsiteX504" fmla="*/ 10026111 w 12191999"/>
              <a:gd name="connsiteY504" fmla="*/ 5020300 h 6858000"/>
              <a:gd name="connsiteX505" fmla="*/ 10151942 w 12191999"/>
              <a:gd name="connsiteY505" fmla="*/ 5045954 h 6858000"/>
              <a:gd name="connsiteX506" fmla="*/ 10160492 w 12191999"/>
              <a:gd name="connsiteY506" fmla="*/ 4868816 h 6858000"/>
              <a:gd name="connsiteX507" fmla="*/ 10039550 w 12191999"/>
              <a:gd name="connsiteY507" fmla="*/ 4867593 h 6858000"/>
              <a:gd name="connsiteX508" fmla="*/ 9987018 w 12191999"/>
              <a:gd name="connsiteY508" fmla="*/ 4895690 h 6858000"/>
              <a:gd name="connsiteX509" fmla="*/ 9932044 w 12191999"/>
              <a:gd name="connsiteY509" fmla="*/ 4830943 h 6858000"/>
              <a:gd name="connsiteX510" fmla="*/ 9929601 w 12191999"/>
              <a:gd name="connsiteY510" fmla="*/ 4587835 h 6858000"/>
              <a:gd name="connsiteX511" fmla="*/ 9957699 w 12191999"/>
              <a:gd name="connsiteY511" fmla="*/ 4568288 h 6858000"/>
              <a:gd name="connsiteX512" fmla="*/ 10158050 w 12191999"/>
              <a:gd name="connsiteY512" fmla="*/ 4568288 h 6858000"/>
              <a:gd name="connsiteX513" fmla="*/ 10204472 w 12191999"/>
              <a:gd name="connsiteY513" fmla="*/ 4560959 h 6858000"/>
              <a:gd name="connsiteX514" fmla="*/ 10213024 w 12191999"/>
              <a:gd name="connsiteY514" fmla="*/ 4493768 h 6858000"/>
              <a:gd name="connsiteX515" fmla="*/ 10209359 w 12191999"/>
              <a:gd name="connsiteY515" fmla="*/ 4345948 h 6858000"/>
              <a:gd name="connsiteX516" fmla="*/ 10325263 w 12191999"/>
              <a:gd name="connsiteY516" fmla="*/ 4307925 h 6858000"/>
              <a:gd name="connsiteX517" fmla="*/ 10432920 w 12191999"/>
              <a:gd name="connsiteY517" fmla="*/ 4364272 h 6858000"/>
              <a:gd name="connsiteX518" fmla="*/ 10423148 w 12191999"/>
              <a:gd name="connsiteY518" fmla="*/ 4486437 h 6858000"/>
              <a:gd name="connsiteX519" fmla="*/ 10393828 w 12191999"/>
              <a:gd name="connsiteY519" fmla="*/ 4531639 h 6858000"/>
              <a:gd name="connsiteX520" fmla="*/ 10459798 w 12191999"/>
              <a:gd name="connsiteY520" fmla="*/ 4569509 h 6858000"/>
              <a:gd name="connsiteX521" fmla="*/ 10660149 w 12191999"/>
              <a:gd name="connsiteY521" fmla="*/ 4568288 h 6858000"/>
              <a:gd name="connsiteX522" fmla="*/ 10700463 w 12191999"/>
              <a:gd name="connsiteY522" fmla="*/ 4607381 h 6858000"/>
              <a:gd name="connsiteX523" fmla="*/ 10699241 w 12191999"/>
              <a:gd name="connsiteY523" fmla="*/ 4802845 h 6858000"/>
              <a:gd name="connsiteX524" fmla="*/ 10672366 w 12191999"/>
              <a:gd name="connsiteY524" fmla="*/ 4876145 h 6858000"/>
              <a:gd name="connsiteX525" fmla="*/ 10591736 w 12191999"/>
              <a:gd name="connsiteY525" fmla="*/ 4872480 h 6858000"/>
              <a:gd name="connsiteX526" fmla="*/ 10518437 w 12191999"/>
              <a:gd name="connsiteY526" fmla="*/ 4833387 h 6858000"/>
              <a:gd name="connsiteX527" fmla="*/ 10443915 w 12191999"/>
              <a:gd name="connsiteY527" fmla="*/ 4917681 h 6858000"/>
              <a:gd name="connsiteX528" fmla="*/ 10486675 w 12191999"/>
              <a:gd name="connsiteY528" fmla="*/ 5054507 h 6858000"/>
              <a:gd name="connsiteX529" fmla="*/ 10580742 w 12191999"/>
              <a:gd name="connsiteY529" fmla="*/ 5045954 h 6858000"/>
              <a:gd name="connsiteX530" fmla="*/ 10643046 w 12191999"/>
              <a:gd name="connsiteY530" fmla="*/ 5009304 h 6858000"/>
              <a:gd name="connsiteX531" fmla="*/ 10699241 w 12191999"/>
              <a:gd name="connsiteY531" fmla="*/ 5089935 h 6858000"/>
              <a:gd name="connsiteX532" fmla="*/ 10700463 w 12191999"/>
              <a:gd name="connsiteY532" fmla="*/ 5308610 h 6858000"/>
              <a:gd name="connsiteX533" fmla="*/ 10695953 w 12191999"/>
              <a:gd name="connsiteY533" fmla="*/ 5325919 h 6858000"/>
              <a:gd name="connsiteX534" fmla="*/ 10695953 w 12191999"/>
              <a:gd name="connsiteY534" fmla="*/ 5342506 h 6858000"/>
              <a:gd name="connsiteX535" fmla="*/ 10697005 w 12191999"/>
              <a:gd name="connsiteY535" fmla="*/ 5340688 h 6858000"/>
              <a:gd name="connsiteX536" fmla="*/ 10739305 w 12191999"/>
              <a:gd name="connsiteY536" fmla="*/ 5333510 h 6858000"/>
              <a:gd name="connsiteX537" fmla="*/ 10924995 w 12191999"/>
              <a:gd name="connsiteY537" fmla="*/ 5334732 h 6858000"/>
              <a:gd name="connsiteX538" fmla="*/ 10993408 w 12191999"/>
              <a:gd name="connsiteY538" fmla="*/ 5294417 h 6858000"/>
              <a:gd name="connsiteX539" fmla="*/ 10960424 w 12191999"/>
              <a:gd name="connsiteY539" fmla="*/ 5250439 h 6858000"/>
              <a:gd name="connsiteX540" fmla="*/ 10945764 w 12191999"/>
              <a:gd name="connsiteY540" fmla="*/ 5140490 h 6858000"/>
              <a:gd name="connsiteX541" fmla="*/ 11174212 w 12191999"/>
              <a:gd name="connsiteY541" fmla="*/ 5111172 h 6858000"/>
              <a:gd name="connsiteX542" fmla="*/ 11169325 w 12191999"/>
              <a:gd name="connsiteY542" fmla="*/ 5261432 h 6858000"/>
              <a:gd name="connsiteX543" fmla="*/ 11170547 w 12191999"/>
              <a:gd name="connsiteY543" fmla="*/ 5321293 h 6858000"/>
              <a:gd name="connsiteX544" fmla="*/ 11224299 w 12191999"/>
              <a:gd name="connsiteY544" fmla="*/ 5335954 h 6858000"/>
              <a:gd name="connsiteX545" fmla="*/ 11429538 w 12191999"/>
              <a:gd name="connsiteY545" fmla="*/ 5335954 h 6858000"/>
              <a:gd name="connsiteX546" fmla="*/ 11457635 w 12191999"/>
              <a:gd name="connsiteY546" fmla="*/ 5361608 h 6858000"/>
              <a:gd name="connsiteX547" fmla="*/ 11456413 w 12191999"/>
              <a:gd name="connsiteY547" fmla="*/ 5585169 h 6858000"/>
              <a:gd name="connsiteX548" fmla="*/ 11397773 w 12191999"/>
              <a:gd name="connsiteY548" fmla="*/ 5663355 h 6858000"/>
              <a:gd name="connsiteX549" fmla="*/ 11340356 w 12191999"/>
              <a:gd name="connsiteY549" fmla="*/ 5627928 h 6858000"/>
              <a:gd name="connsiteX550" fmla="*/ 11242624 w 12191999"/>
              <a:gd name="connsiteY550" fmla="*/ 5618154 h 6858000"/>
              <a:gd name="connsiteX551" fmla="*/ 11198645 w 12191999"/>
              <a:gd name="connsiteY551" fmla="*/ 5731767 h 6858000"/>
              <a:gd name="connsiteX552" fmla="*/ 11271944 w 12191999"/>
              <a:gd name="connsiteY552" fmla="*/ 5838051 h 6858000"/>
              <a:gd name="connsiteX553" fmla="*/ 11352573 w 12191999"/>
              <a:gd name="connsiteY553" fmla="*/ 5795294 h 6858000"/>
              <a:gd name="connsiteX554" fmla="*/ 11424650 w 12191999"/>
              <a:gd name="connsiteY554" fmla="*/ 5791629 h 6858000"/>
              <a:gd name="connsiteX555" fmla="*/ 11456413 w 12191999"/>
              <a:gd name="connsiteY555" fmla="*/ 5862484 h 6858000"/>
              <a:gd name="connsiteX556" fmla="*/ 11456413 w 12191999"/>
              <a:gd name="connsiteY556" fmla="*/ 5995645 h 6858000"/>
              <a:gd name="connsiteX557" fmla="*/ 11450808 w 12191999"/>
              <a:gd name="connsiteY557" fmla="*/ 6076903 h 6858000"/>
              <a:gd name="connsiteX558" fmla="*/ 11443434 w 12191999"/>
              <a:gd name="connsiteY558" fmla="*/ 6089200 h 6858000"/>
              <a:gd name="connsiteX559" fmla="*/ 11447629 w 12191999"/>
              <a:gd name="connsiteY559" fmla="*/ 6089179 h 6858000"/>
              <a:gd name="connsiteX560" fmla="*/ 11460380 w 12191999"/>
              <a:gd name="connsiteY560" fmla="*/ 6094729 h 6858000"/>
              <a:gd name="connsiteX561" fmla="*/ 11461414 w 12191999"/>
              <a:gd name="connsiteY561" fmla="*/ 6089396 h 6858000"/>
              <a:gd name="connsiteX562" fmla="*/ 11491039 w 12191999"/>
              <a:gd name="connsiteY562" fmla="*/ 6081456 h 6858000"/>
              <a:gd name="connsiteX563" fmla="*/ 11686503 w 12191999"/>
              <a:gd name="connsiteY563" fmla="*/ 6082676 h 6858000"/>
              <a:gd name="connsiteX564" fmla="*/ 11732927 w 12191999"/>
              <a:gd name="connsiteY564" fmla="*/ 6074124 h 6858000"/>
              <a:gd name="connsiteX565" fmla="*/ 11741477 w 12191999"/>
              <a:gd name="connsiteY565" fmla="*/ 6008156 h 6858000"/>
              <a:gd name="connsiteX566" fmla="*/ 11698720 w 12191999"/>
              <a:gd name="connsiteY566" fmla="*/ 5923862 h 6858000"/>
              <a:gd name="connsiteX567" fmla="*/ 11785457 w 12191999"/>
              <a:gd name="connsiteY567" fmla="*/ 5829795 h 6858000"/>
              <a:gd name="connsiteX568" fmla="*/ 11834763 w 12191999"/>
              <a:gd name="connsiteY568" fmla="*/ 5820594 h 6858000"/>
              <a:gd name="connsiteX569" fmla="*/ 11961375 w 12191999"/>
              <a:gd name="connsiteY569" fmla="*/ 5878660 h 6858000"/>
              <a:gd name="connsiteX570" fmla="*/ 11949158 w 12191999"/>
              <a:gd name="connsiteY570" fmla="*/ 6003269 h 6858000"/>
              <a:gd name="connsiteX571" fmla="*/ 11922283 w 12191999"/>
              <a:gd name="connsiteY571" fmla="*/ 6046026 h 6858000"/>
              <a:gd name="connsiteX572" fmla="*/ 11983365 w 12191999"/>
              <a:gd name="connsiteY572" fmla="*/ 6082676 h 6858000"/>
              <a:gd name="connsiteX573" fmla="*/ 12183716 w 12191999"/>
              <a:gd name="connsiteY573" fmla="*/ 6081456 h 6858000"/>
              <a:gd name="connsiteX574" fmla="*/ 12191999 w 12191999"/>
              <a:gd name="connsiteY574" fmla="*/ 6083007 h 6858000"/>
              <a:gd name="connsiteX575" fmla="*/ 12191999 w 12191999"/>
              <a:gd name="connsiteY575" fmla="*/ 6858000 h 6858000"/>
              <a:gd name="connsiteX576" fmla="*/ 0 w 12191999"/>
              <a:gd name="connsiteY57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</a:cxnLst>
            <a:rect l="l" t="t" r="r" b="b"/>
            <a:pathLst>
              <a:path w="12191999" h="6858000">
                <a:moveTo>
                  <a:pt x="10699779" y="6099402"/>
                </a:moveTo>
                <a:lnTo>
                  <a:pt x="10700365" y="6104567"/>
                </a:lnTo>
                <a:lnTo>
                  <a:pt x="10702406" y="6099903"/>
                </a:lnTo>
                <a:close/>
                <a:moveTo>
                  <a:pt x="9177921" y="6098901"/>
                </a:moveTo>
                <a:lnTo>
                  <a:pt x="9178505" y="6100344"/>
                </a:lnTo>
                <a:lnTo>
                  <a:pt x="9178605" y="6102927"/>
                </a:lnTo>
                <a:lnTo>
                  <a:pt x="9183635" y="6102927"/>
                </a:lnTo>
                <a:lnTo>
                  <a:pt x="9185303" y="6100308"/>
                </a:lnTo>
                <a:close/>
                <a:moveTo>
                  <a:pt x="5342410" y="5330181"/>
                </a:moveTo>
                <a:lnTo>
                  <a:pt x="5338269" y="5332661"/>
                </a:lnTo>
                <a:lnTo>
                  <a:pt x="5322064" y="5334006"/>
                </a:lnTo>
                <a:lnTo>
                  <a:pt x="5335111" y="5336578"/>
                </a:lnTo>
                <a:lnTo>
                  <a:pt x="5337848" y="5340523"/>
                </a:lnTo>
                <a:lnTo>
                  <a:pt x="5338130" y="5335883"/>
                </a:lnTo>
                <a:close/>
                <a:moveTo>
                  <a:pt x="11820900" y="4311166"/>
                </a:moveTo>
                <a:cubicBezTo>
                  <a:pt x="11873927" y="4308131"/>
                  <a:pt x="11925923" y="4331037"/>
                  <a:pt x="11955244" y="4373182"/>
                </a:cubicBezTo>
                <a:cubicBezTo>
                  <a:pt x="11985785" y="4418384"/>
                  <a:pt x="11980898" y="4451368"/>
                  <a:pt x="11941805" y="4490463"/>
                </a:cubicBezTo>
                <a:cubicBezTo>
                  <a:pt x="11929590" y="4502678"/>
                  <a:pt x="11901490" y="4507563"/>
                  <a:pt x="11911265" y="4531997"/>
                </a:cubicBezTo>
                <a:cubicBezTo>
                  <a:pt x="11922260" y="4557650"/>
                  <a:pt x="11944250" y="4573534"/>
                  <a:pt x="11974790" y="4572310"/>
                </a:cubicBezTo>
                <a:cubicBezTo>
                  <a:pt x="12041982" y="4571090"/>
                  <a:pt x="12107951" y="4573534"/>
                  <a:pt x="12175141" y="4571090"/>
                </a:cubicBezTo>
                <a:lnTo>
                  <a:pt x="12191999" y="4574294"/>
                </a:lnTo>
                <a:lnTo>
                  <a:pt x="12191999" y="5337457"/>
                </a:lnTo>
                <a:lnTo>
                  <a:pt x="12177584" y="5340730"/>
                </a:lnTo>
                <a:cubicBezTo>
                  <a:pt x="12112836" y="5338287"/>
                  <a:pt x="12048089" y="5339507"/>
                  <a:pt x="11982120" y="5339507"/>
                </a:cubicBezTo>
                <a:cubicBezTo>
                  <a:pt x="11962574" y="5339507"/>
                  <a:pt x="11944250" y="5340730"/>
                  <a:pt x="11928367" y="5354166"/>
                </a:cubicBezTo>
                <a:cubicBezTo>
                  <a:pt x="11908820" y="5372491"/>
                  <a:pt x="11896605" y="5388373"/>
                  <a:pt x="11927145" y="5409142"/>
                </a:cubicBezTo>
                <a:cubicBezTo>
                  <a:pt x="11960130" y="5432354"/>
                  <a:pt x="11987007" y="5462893"/>
                  <a:pt x="11971125" y="5504430"/>
                </a:cubicBezTo>
                <a:cubicBezTo>
                  <a:pt x="11955244" y="5548410"/>
                  <a:pt x="11924702" y="5582614"/>
                  <a:pt x="11873393" y="5592389"/>
                </a:cubicBezTo>
                <a:cubicBezTo>
                  <a:pt x="11795208" y="5608269"/>
                  <a:pt x="11739011" y="5587502"/>
                  <a:pt x="11703584" y="5530084"/>
                </a:cubicBezTo>
                <a:cubicBezTo>
                  <a:pt x="11676707" y="5486105"/>
                  <a:pt x="11682816" y="5456786"/>
                  <a:pt x="11723129" y="5417694"/>
                </a:cubicBezTo>
                <a:cubicBezTo>
                  <a:pt x="11735346" y="5406699"/>
                  <a:pt x="11763444" y="5401812"/>
                  <a:pt x="11751228" y="5374936"/>
                </a:cubicBezTo>
                <a:cubicBezTo>
                  <a:pt x="11739011" y="5350502"/>
                  <a:pt x="11718244" y="5338287"/>
                  <a:pt x="11690146" y="5338287"/>
                </a:cubicBezTo>
                <a:cubicBezTo>
                  <a:pt x="11622955" y="5338287"/>
                  <a:pt x="11556985" y="5335842"/>
                  <a:pt x="11489795" y="5339507"/>
                </a:cubicBezTo>
                <a:cubicBezTo>
                  <a:pt x="11453145" y="5341952"/>
                  <a:pt x="11443371" y="5329735"/>
                  <a:pt x="11447036" y="5295528"/>
                </a:cubicBezTo>
                <a:cubicBezTo>
                  <a:pt x="11451923" y="5266207"/>
                  <a:pt x="11449481" y="5234446"/>
                  <a:pt x="11449481" y="5202683"/>
                </a:cubicBezTo>
                <a:cubicBezTo>
                  <a:pt x="11449481" y="5166034"/>
                  <a:pt x="11450701" y="5129384"/>
                  <a:pt x="11449481" y="5092735"/>
                </a:cubicBezTo>
                <a:cubicBezTo>
                  <a:pt x="11448258" y="5058528"/>
                  <a:pt x="11466583" y="5036539"/>
                  <a:pt x="11492238" y="5018215"/>
                </a:cubicBezTo>
                <a:cubicBezTo>
                  <a:pt x="11511785" y="5004774"/>
                  <a:pt x="11528888" y="5007220"/>
                  <a:pt x="11545990" y="5025544"/>
                </a:cubicBezTo>
                <a:cubicBezTo>
                  <a:pt x="11608295" y="5089069"/>
                  <a:pt x="11622955" y="5091513"/>
                  <a:pt x="11668156" y="5051198"/>
                </a:cubicBezTo>
                <a:cubicBezTo>
                  <a:pt x="11713357" y="5010884"/>
                  <a:pt x="11720686" y="4925368"/>
                  <a:pt x="11682816" y="4877723"/>
                </a:cubicBezTo>
                <a:cubicBezTo>
                  <a:pt x="11638837" y="4822748"/>
                  <a:pt x="11602187" y="4821529"/>
                  <a:pt x="11555765" y="4874058"/>
                </a:cubicBezTo>
                <a:cubicBezTo>
                  <a:pt x="11543547" y="4887496"/>
                  <a:pt x="11536218" y="4913152"/>
                  <a:pt x="11508120" y="4902158"/>
                </a:cubicBezTo>
                <a:cubicBezTo>
                  <a:pt x="11477578" y="4891162"/>
                  <a:pt x="11451923" y="4871616"/>
                  <a:pt x="11450701" y="4839852"/>
                </a:cubicBezTo>
                <a:cubicBezTo>
                  <a:pt x="11447036" y="4758002"/>
                  <a:pt x="11449481" y="4674930"/>
                  <a:pt x="11448258" y="4591857"/>
                </a:cubicBezTo>
                <a:cubicBezTo>
                  <a:pt x="11448258" y="4567425"/>
                  <a:pt x="11465361" y="4573534"/>
                  <a:pt x="11477578" y="4573534"/>
                </a:cubicBezTo>
                <a:cubicBezTo>
                  <a:pt x="11544768" y="4573534"/>
                  <a:pt x="11610737" y="4573534"/>
                  <a:pt x="11677929" y="4573534"/>
                </a:cubicBezTo>
                <a:cubicBezTo>
                  <a:pt x="11695032" y="4573534"/>
                  <a:pt x="11713357" y="4574756"/>
                  <a:pt x="11728016" y="4562539"/>
                </a:cubicBezTo>
                <a:cubicBezTo>
                  <a:pt x="11751228" y="4544213"/>
                  <a:pt x="11769553" y="4529553"/>
                  <a:pt x="11735346" y="4500233"/>
                </a:cubicBezTo>
                <a:cubicBezTo>
                  <a:pt x="11666934" y="4441595"/>
                  <a:pt x="11682816" y="4358522"/>
                  <a:pt x="11768331" y="4323095"/>
                </a:cubicBezTo>
                <a:cubicBezTo>
                  <a:pt x="11785434" y="4316070"/>
                  <a:pt x="11803224" y="4312177"/>
                  <a:pt x="11820900" y="4311166"/>
                </a:cubicBezTo>
                <a:close/>
                <a:moveTo>
                  <a:pt x="5742911" y="3557222"/>
                </a:moveTo>
                <a:cubicBezTo>
                  <a:pt x="5785237" y="3561738"/>
                  <a:pt x="5826597" y="3581666"/>
                  <a:pt x="5851336" y="3613963"/>
                </a:cubicBezTo>
                <a:cubicBezTo>
                  <a:pt x="5884320" y="3659163"/>
                  <a:pt x="5880655" y="3697035"/>
                  <a:pt x="5840341" y="3736128"/>
                </a:cubicBezTo>
                <a:cubicBezTo>
                  <a:pt x="5828123" y="3748345"/>
                  <a:pt x="5795140" y="3750787"/>
                  <a:pt x="5811021" y="3780107"/>
                </a:cubicBezTo>
                <a:cubicBezTo>
                  <a:pt x="5823239" y="3804540"/>
                  <a:pt x="5844004" y="3815534"/>
                  <a:pt x="5873327" y="3815534"/>
                </a:cubicBezTo>
                <a:cubicBezTo>
                  <a:pt x="5942958" y="3814314"/>
                  <a:pt x="6012594" y="3816757"/>
                  <a:pt x="6082230" y="3814314"/>
                </a:cubicBezTo>
                <a:cubicBezTo>
                  <a:pt x="6102386" y="3813398"/>
                  <a:pt x="6112234" y="3817291"/>
                  <a:pt x="6115900" y="3831149"/>
                </a:cubicBezTo>
                <a:lnTo>
                  <a:pt x="6116334" y="3835442"/>
                </a:lnTo>
                <a:lnTo>
                  <a:pt x="6135367" y="3820781"/>
                </a:lnTo>
                <a:cubicBezTo>
                  <a:pt x="6143326" y="3819255"/>
                  <a:pt x="6153251" y="3819407"/>
                  <a:pt x="6165468" y="3821240"/>
                </a:cubicBezTo>
                <a:cubicBezTo>
                  <a:pt x="6193565" y="3826127"/>
                  <a:pt x="6221664" y="3822462"/>
                  <a:pt x="6250984" y="3822462"/>
                </a:cubicBezTo>
                <a:cubicBezTo>
                  <a:pt x="6286411" y="3822462"/>
                  <a:pt x="6320618" y="3823685"/>
                  <a:pt x="6356045" y="3822462"/>
                </a:cubicBezTo>
                <a:cubicBezTo>
                  <a:pt x="6393917" y="3821240"/>
                  <a:pt x="6419570" y="3842009"/>
                  <a:pt x="6434230" y="3873772"/>
                </a:cubicBezTo>
                <a:cubicBezTo>
                  <a:pt x="6451333" y="3907977"/>
                  <a:pt x="6419570" y="3920194"/>
                  <a:pt x="6401245" y="3938519"/>
                </a:cubicBezTo>
                <a:cubicBezTo>
                  <a:pt x="6362153" y="3975168"/>
                  <a:pt x="6359710" y="3998381"/>
                  <a:pt x="6395138" y="4039916"/>
                </a:cubicBezTo>
                <a:cubicBezTo>
                  <a:pt x="6437895" y="4090005"/>
                  <a:pt x="6527076" y="4097333"/>
                  <a:pt x="6574721" y="4054576"/>
                </a:cubicBezTo>
                <a:cubicBezTo>
                  <a:pt x="6628473" y="4008153"/>
                  <a:pt x="6628473" y="3977611"/>
                  <a:pt x="6575941" y="3931189"/>
                </a:cubicBezTo>
                <a:cubicBezTo>
                  <a:pt x="6562504" y="3918974"/>
                  <a:pt x="6538071" y="3910422"/>
                  <a:pt x="6547844" y="3883545"/>
                </a:cubicBezTo>
                <a:cubicBezTo>
                  <a:pt x="6558839" y="3853004"/>
                  <a:pt x="6578386" y="3827349"/>
                  <a:pt x="6610148" y="3826127"/>
                </a:cubicBezTo>
                <a:cubicBezTo>
                  <a:pt x="6691998" y="3822462"/>
                  <a:pt x="6775070" y="3824905"/>
                  <a:pt x="6856921" y="3823685"/>
                </a:cubicBezTo>
                <a:cubicBezTo>
                  <a:pt x="6881354" y="3823685"/>
                  <a:pt x="6875246" y="3840787"/>
                  <a:pt x="6875246" y="3853004"/>
                </a:cubicBezTo>
                <a:cubicBezTo>
                  <a:pt x="6875246" y="3920194"/>
                  <a:pt x="6875246" y="3986164"/>
                  <a:pt x="6875246" y="4053355"/>
                </a:cubicBezTo>
                <a:cubicBezTo>
                  <a:pt x="6875246" y="4074123"/>
                  <a:pt x="6877689" y="4093668"/>
                  <a:pt x="6892348" y="4110773"/>
                </a:cubicBezTo>
                <a:cubicBezTo>
                  <a:pt x="6911895" y="4132762"/>
                  <a:pt x="6926555" y="4137648"/>
                  <a:pt x="6948545" y="4110773"/>
                </a:cubicBezTo>
                <a:cubicBezTo>
                  <a:pt x="7005962" y="4043581"/>
                  <a:pt x="7068267" y="4049690"/>
                  <a:pt x="7117131" y="4126653"/>
                </a:cubicBezTo>
                <a:cubicBezTo>
                  <a:pt x="7155003" y="4186514"/>
                  <a:pt x="7136679" y="4286688"/>
                  <a:pt x="7080482" y="4328224"/>
                </a:cubicBezTo>
                <a:cubicBezTo>
                  <a:pt x="7034060" y="4362430"/>
                  <a:pt x="6999854" y="4357545"/>
                  <a:pt x="6959540" y="4317229"/>
                </a:cubicBezTo>
                <a:cubicBezTo>
                  <a:pt x="6947323" y="4305014"/>
                  <a:pt x="6942436" y="4273250"/>
                  <a:pt x="6914338" y="4287910"/>
                </a:cubicBezTo>
                <a:cubicBezTo>
                  <a:pt x="6891126" y="4300127"/>
                  <a:pt x="6877689" y="4320896"/>
                  <a:pt x="6877689" y="4350213"/>
                </a:cubicBezTo>
                <a:cubicBezTo>
                  <a:pt x="6878911" y="4417403"/>
                  <a:pt x="6876468" y="4483374"/>
                  <a:pt x="6878911" y="4550565"/>
                </a:cubicBezTo>
                <a:cubicBezTo>
                  <a:pt x="6880133" y="4582327"/>
                  <a:pt x="6874024" y="4594544"/>
                  <a:pt x="6838596" y="4592100"/>
                </a:cubicBezTo>
                <a:cubicBezTo>
                  <a:pt x="6775070" y="4588436"/>
                  <a:pt x="6711545" y="4590880"/>
                  <a:pt x="6648020" y="4590880"/>
                </a:cubicBezTo>
                <a:cubicBezTo>
                  <a:pt x="6628473" y="4590880"/>
                  <a:pt x="6610148" y="4592100"/>
                  <a:pt x="6594266" y="4604318"/>
                </a:cubicBezTo>
                <a:cubicBezTo>
                  <a:pt x="6571056" y="4623864"/>
                  <a:pt x="6562504" y="4638522"/>
                  <a:pt x="6591823" y="4662956"/>
                </a:cubicBezTo>
                <a:cubicBezTo>
                  <a:pt x="6655348" y="4715488"/>
                  <a:pt x="6652905" y="4766796"/>
                  <a:pt x="6589381" y="4819328"/>
                </a:cubicBezTo>
                <a:cubicBezTo>
                  <a:pt x="6530741" y="4866973"/>
                  <a:pt x="6422015" y="4855979"/>
                  <a:pt x="6375592" y="4796116"/>
                </a:cubicBezTo>
                <a:cubicBezTo>
                  <a:pt x="6338943" y="4749693"/>
                  <a:pt x="6342608" y="4711821"/>
                  <a:pt x="6385365" y="4670287"/>
                </a:cubicBezTo>
                <a:cubicBezTo>
                  <a:pt x="6397580" y="4658070"/>
                  <a:pt x="6425680" y="4653182"/>
                  <a:pt x="6415905" y="4628749"/>
                </a:cubicBezTo>
                <a:cubicBezTo>
                  <a:pt x="6404910" y="4603096"/>
                  <a:pt x="6381700" y="4588436"/>
                  <a:pt x="6351158" y="4589658"/>
                </a:cubicBezTo>
                <a:cubicBezTo>
                  <a:pt x="6283968" y="4590880"/>
                  <a:pt x="6217999" y="4587214"/>
                  <a:pt x="6150809" y="4590880"/>
                </a:cubicBezTo>
                <a:cubicBezTo>
                  <a:pt x="6133707" y="4591491"/>
                  <a:pt x="6123322" y="4589047"/>
                  <a:pt x="6117367" y="4582327"/>
                </a:cubicBezTo>
                <a:lnTo>
                  <a:pt x="6114197" y="4575109"/>
                </a:lnTo>
                <a:lnTo>
                  <a:pt x="6109104" y="4582272"/>
                </a:lnTo>
                <a:cubicBezTo>
                  <a:pt x="6104218" y="4585785"/>
                  <a:pt x="6096888" y="4586396"/>
                  <a:pt x="6087114" y="4586396"/>
                </a:cubicBezTo>
                <a:cubicBezTo>
                  <a:pt x="6012594" y="4585175"/>
                  <a:pt x="5938072" y="4586396"/>
                  <a:pt x="5863552" y="4586396"/>
                </a:cubicBezTo>
                <a:cubicBezTo>
                  <a:pt x="5837898" y="4586396"/>
                  <a:pt x="5818351" y="4572957"/>
                  <a:pt x="5802472" y="4555854"/>
                </a:cubicBezTo>
                <a:cubicBezTo>
                  <a:pt x="5778036" y="4528977"/>
                  <a:pt x="5774373" y="4504545"/>
                  <a:pt x="5807356" y="4480114"/>
                </a:cubicBezTo>
                <a:cubicBezTo>
                  <a:pt x="5833011" y="4461788"/>
                  <a:pt x="5863552" y="4441018"/>
                  <a:pt x="5847670" y="4403148"/>
                </a:cubicBezTo>
                <a:cubicBezTo>
                  <a:pt x="5830567" y="4361611"/>
                  <a:pt x="5801250" y="4332291"/>
                  <a:pt x="5752384" y="4329849"/>
                </a:cubicBezTo>
                <a:cubicBezTo>
                  <a:pt x="5704740" y="4327406"/>
                  <a:pt x="5660758" y="4329849"/>
                  <a:pt x="5628995" y="4372606"/>
                </a:cubicBezTo>
                <a:cubicBezTo>
                  <a:pt x="5599676" y="4412923"/>
                  <a:pt x="5600896" y="4436133"/>
                  <a:pt x="5638769" y="4470339"/>
                </a:cubicBezTo>
                <a:cubicBezTo>
                  <a:pt x="5655874" y="4486221"/>
                  <a:pt x="5688856" y="4493550"/>
                  <a:pt x="5674197" y="4527758"/>
                </a:cubicBezTo>
                <a:cubicBezTo>
                  <a:pt x="5659538" y="4564408"/>
                  <a:pt x="5632660" y="4586396"/>
                  <a:pt x="5591125" y="4586396"/>
                </a:cubicBezTo>
                <a:cubicBezTo>
                  <a:pt x="5520269" y="4586396"/>
                  <a:pt x="5448192" y="4585175"/>
                  <a:pt x="5377337" y="4586396"/>
                </a:cubicBezTo>
                <a:cubicBezTo>
                  <a:pt x="5350458" y="4587617"/>
                  <a:pt x="5346796" y="4576623"/>
                  <a:pt x="5346796" y="4553411"/>
                </a:cubicBezTo>
                <a:cubicBezTo>
                  <a:pt x="5348016" y="4486221"/>
                  <a:pt x="5346796" y="4420251"/>
                  <a:pt x="5348016" y="4353059"/>
                </a:cubicBezTo>
                <a:cubicBezTo>
                  <a:pt x="5348016" y="4329849"/>
                  <a:pt x="5344352" y="4309081"/>
                  <a:pt x="5327249" y="4291978"/>
                </a:cubicBezTo>
                <a:cubicBezTo>
                  <a:pt x="5310145" y="4274875"/>
                  <a:pt x="5295486" y="4267544"/>
                  <a:pt x="5278383" y="4293199"/>
                </a:cubicBezTo>
                <a:cubicBezTo>
                  <a:pt x="5253948" y="4328628"/>
                  <a:pt x="5222185" y="4357946"/>
                  <a:pt x="5174543" y="4337181"/>
                </a:cubicBezTo>
                <a:cubicBezTo>
                  <a:pt x="5125677" y="4315189"/>
                  <a:pt x="5092692" y="4279761"/>
                  <a:pt x="5089026" y="4221122"/>
                </a:cubicBezTo>
                <a:cubicBezTo>
                  <a:pt x="5085363" y="4164927"/>
                  <a:pt x="5093914" y="4113618"/>
                  <a:pt x="5144002" y="4078190"/>
                </a:cubicBezTo>
                <a:cubicBezTo>
                  <a:pt x="5191646" y="4043983"/>
                  <a:pt x="5224631" y="4046428"/>
                  <a:pt x="5264946" y="4087965"/>
                </a:cubicBezTo>
                <a:cubicBezTo>
                  <a:pt x="5277159" y="4101402"/>
                  <a:pt x="5283271" y="4130722"/>
                  <a:pt x="5311367" y="4117283"/>
                </a:cubicBezTo>
                <a:cubicBezTo>
                  <a:pt x="5335801" y="4105067"/>
                  <a:pt x="5346796" y="4083077"/>
                  <a:pt x="5346796" y="4054980"/>
                </a:cubicBezTo>
                <a:cubicBezTo>
                  <a:pt x="5346796" y="3986566"/>
                  <a:pt x="5348016" y="3918154"/>
                  <a:pt x="5345574" y="3849742"/>
                </a:cubicBezTo>
                <a:cubicBezTo>
                  <a:pt x="5344352" y="3821644"/>
                  <a:pt x="5349236" y="3809427"/>
                  <a:pt x="5381003" y="3811870"/>
                </a:cubicBezTo>
                <a:cubicBezTo>
                  <a:pt x="5416429" y="3817979"/>
                  <a:pt x="5451858" y="3815534"/>
                  <a:pt x="5486063" y="3815534"/>
                </a:cubicBezTo>
                <a:cubicBezTo>
                  <a:pt x="5522713" y="3815534"/>
                  <a:pt x="5559361" y="3814314"/>
                  <a:pt x="5596012" y="3815534"/>
                </a:cubicBezTo>
                <a:cubicBezTo>
                  <a:pt x="5624110" y="3816757"/>
                  <a:pt x="5641213" y="3799654"/>
                  <a:pt x="5650984" y="3777664"/>
                </a:cubicBezTo>
                <a:cubicBezTo>
                  <a:pt x="5660758" y="3755674"/>
                  <a:pt x="5636325" y="3748345"/>
                  <a:pt x="5625329" y="3738570"/>
                </a:cubicBezTo>
                <a:cubicBezTo>
                  <a:pt x="5567914" y="3684820"/>
                  <a:pt x="5576466" y="3622514"/>
                  <a:pt x="5649765" y="3576091"/>
                </a:cubicBezTo>
                <a:cubicBezTo>
                  <a:pt x="5665035" y="3566624"/>
                  <a:pt x="5682520" y="3560668"/>
                  <a:pt x="5700845" y="3557958"/>
                </a:cubicBezTo>
                <a:cubicBezTo>
                  <a:pt x="5714588" y="3555925"/>
                  <a:pt x="5728804" y="3555718"/>
                  <a:pt x="5742911" y="3557222"/>
                </a:cubicBezTo>
                <a:close/>
                <a:moveTo>
                  <a:pt x="5726517" y="2017504"/>
                </a:moveTo>
                <a:cubicBezTo>
                  <a:pt x="5769733" y="2023154"/>
                  <a:pt x="5810962" y="2045754"/>
                  <a:pt x="5834786" y="2083015"/>
                </a:cubicBezTo>
                <a:cubicBezTo>
                  <a:pt x="5861661" y="2124551"/>
                  <a:pt x="5855555" y="2157535"/>
                  <a:pt x="5820126" y="2192965"/>
                </a:cubicBezTo>
                <a:cubicBezTo>
                  <a:pt x="5806689" y="2206402"/>
                  <a:pt x="5777368" y="2210067"/>
                  <a:pt x="5787140" y="2236943"/>
                </a:cubicBezTo>
                <a:cubicBezTo>
                  <a:pt x="5798136" y="2266262"/>
                  <a:pt x="5823790" y="2277258"/>
                  <a:pt x="5855555" y="2277258"/>
                </a:cubicBezTo>
                <a:cubicBezTo>
                  <a:pt x="5917857" y="2276037"/>
                  <a:pt x="5978941" y="2279702"/>
                  <a:pt x="6041243" y="2276037"/>
                </a:cubicBezTo>
                <a:cubicBezTo>
                  <a:pt x="6080338" y="2273592"/>
                  <a:pt x="6097440" y="2280923"/>
                  <a:pt x="6093775" y="2326124"/>
                </a:cubicBezTo>
                <a:cubicBezTo>
                  <a:pt x="6088888" y="2389649"/>
                  <a:pt x="6093775" y="2453175"/>
                  <a:pt x="6092553" y="2516703"/>
                </a:cubicBezTo>
                <a:cubicBezTo>
                  <a:pt x="6092553" y="2543577"/>
                  <a:pt x="6101105" y="2561902"/>
                  <a:pt x="6121873" y="2577785"/>
                </a:cubicBezTo>
                <a:cubicBezTo>
                  <a:pt x="6134090" y="2586335"/>
                  <a:pt x="6142641" y="2585115"/>
                  <a:pt x="6154856" y="2574120"/>
                </a:cubicBezTo>
                <a:cubicBezTo>
                  <a:pt x="6241593" y="2494711"/>
                  <a:pt x="6290460" y="2503263"/>
                  <a:pt x="6351542" y="2611990"/>
                </a:cubicBezTo>
                <a:cubicBezTo>
                  <a:pt x="6352764" y="2644975"/>
                  <a:pt x="6352764" y="2676738"/>
                  <a:pt x="6352764" y="2708501"/>
                </a:cubicBezTo>
                <a:cubicBezTo>
                  <a:pt x="6338104" y="2734156"/>
                  <a:pt x="6325887" y="2761033"/>
                  <a:pt x="6300232" y="2779356"/>
                </a:cubicBezTo>
                <a:cubicBezTo>
                  <a:pt x="6251367" y="2817228"/>
                  <a:pt x="6212273" y="2813563"/>
                  <a:pt x="6170739" y="2769584"/>
                </a:cubicBezTo>
                <a:cubicBezTo>
                  <a:pt x="6159745" y="2757366"/>
                  <a:pt x="6154856" y="2729269"/>
                  <a:pt x="6129202" y="2742708"/>
                </a:cubicBezTo>
                <a:cubicBezTo>
                  <a:pt x="6107212" y="2753701"/>
                  <a:pt x="6093775" y="2772026"/>
                  <a:pt x="6093775" y="2800124"/>
                </a:cubicBezTo>
                <a:cubicBezTo>
                  <a:pt x="6094997" y="2869758"/>
                  <a:pt x="6092553" y="2939392"/>
                  <a:pt x="6094997" y="3009027"/>
                </a:cubicBezTo>
                <a:cubicBezTo>
                  <a:pt x="6096218" y="3042011"/>
                  <a:pt x="6085222" y="3048121"/>
                  <a:pt x="6054683" y="3046899"/>
                </a:cubicBezTo>
                <a:cubicBezTo>
                  <a:pt x="5989937" y="3044455"/>
                  <a:pt x="5923966" y="3045676"/>
                  <a:pt x="5859220" y="3045676"/>
                </a:cubicBezTo>
                <a:cubicBezTo>
                  <a:pt x="5839672" y="3045676"/>
                  <a:pt x="5821349" y="3046899"/>
                  <a:pt x="5805467" y="3060336"/>
                </a:cubicBezTo>
                <a:cubicBezTo>
                  <a:pt x="5785921" y="3078662"/>
                  <a:pt x="5774925" y="3095764"/>
                  <a:pt x="5804246" y="3116533"/>
                </a:cubicBezTo>
                <a:cubicBezTo>
                  <a:pt x="5834786" y="3138522"/>
                  <a:pt x="5861661" y="3165399"/>
                  <a:pt x="5849445" y="3206935"/>
                </a:cubicBezTo>
                <a:cubicBezTo>
                  <a:pt x="5834786" y="3254578"/>
                  <a:pt x="5803023" y="3288785"/>
                  <a:pt x="5751713" y="3299780"/>
                </a:cubicBezTo>
                <a:cubicBezTo>
                  <a:pt x="5674750" y="3315662"/>
                  <a:pt x="5616113" y="3293673"/>
                  <a:pt x="5581905" y="3237475"/>
                </a:cubicBezTo>
                <a:cubicBezTo>
                  <a:pt x="5555029" y="3193496"/>
                  <a:pt x="5561135" y="3162956"/>
                  <a:pt x="5601451" y="3125084"/>
                </a:cubicBezTo>
                <a:cubicBezTo>
                  <a:pt x="5613669" y="3114088"/>
                  <a:pt x="5640546" y="3109203"/>
                  <a:pt x="5629551" y="3083549"/>
                </a:cubicBezTo>
                <a:cubicBezTo>
                  <a:pt x="5619775" y="3059114"/>
                  <a:pt x="5599008" y="3046899"/>
                  <a:pt x="5573353" y="3045676"/>
                </a:cubicBezTo>
                <a:cubicBezTo>
                  <a:pt x="5525708" y="3044455"/>
                  <a:pt x="5478065" y="3045676"/>
                  <a:pt x="5430421" y="3045676"/>
                </a:cubicBezTo>
                <a:cubicBezTo>
                  <a:pt x="5324139" y="3045676"/>
                  <a:pt x="5324139" y="3045676"/>
                  <a:pt x="5324139" y="2938172"/>
                </a:cubicBezTo>
                <a:cubicBezTo>
                  <a:pt x="5324139" y="2894192"/>
                  <a:pt x="5325358" y="2848990"/>
                  <a:pt x="5324139" y="2805010"/>
                </a:cubicBezTo>
                <a:cubicBezTo>
                  <a:pt x="5322917" y="2775691"/>
                  <a:pt x="5335133" y="2752481"/>
                  <a:pt x="5355900" y="2734156"/>
                </a:cubicBezTo>
                <a:cubicBezTo>
                  <a:pt x="5380332" y="2712165"/>
                  <a:pt x="5403544" y="2707279"/>
                  <a:pt x="5427977" y="2737821"/>
                </a:cubicBezTo>
                <a:cubicBezTo>
                  <a:pt x="5447526" y="2763474"/>
                  <a:pt x="5467069" y="2795238"/>
                  <a:pt x="5508607" y="2780578"/>
                </a:cubicBezTo>
                <a:cubicBezTo>
                  <a:pt x="5552586" y="2765919"/>
                  <a:pt x="5579462" y="2724383"/>
                  <a:pt x="5581905" y="2674294"/>
                </a:cubicBezTo>
                <a:cubicBezTo>
                  <a:pt x="5584348" y="2629092"/>
                  <a:pt x="5577018" y="2590001"/>
                  <a:pt x="5537926" y="2560681"/>
                </a:cubicBezTo>
                <a:cubicBezTo>
                  <a:pt x="5497612" y="2530140"/>
                  <a:pt x="5475621" y="2532583"/>
                  <a:pt x="5440195" y="2570454"/>
                </a:cubicBezTo>
                <a:cubicBezTo>
                  <a:pt x="5424312" y="2587558"/>
                  <a:pt x="5418205" y="2619320"/>
                  <a:pt x="5382779" y="2605882"/>
                </a:cubicBezTo>
                <a:cubicBezTo>
                  <a:pt x="5347348" y="2591221"/>
                  <a:pt x="5325358" y="2565567"/>
                  <a:pt x="5324139" y="2527695"/>
                </a:cubicBezTo>
                <a:cubicBezTo>
                  <a:pt x="5322917" y="2453175"/>
                  <a:pt x="5324139" y="2378654"/>
                  <a:pt x="5322917" y="2304134"/>
                </a:cubicBezTo>
                <a:cubicBezTo>
                  <a:pt x="5322917" y="2280923"/>
                  <a:pt x="5332689" y="2278479"/>
                  <a:pt x="5351016" y="2278479"/>
                </a:cubicBezTo>
                <a:cubicBezTo>
                  <a:pt x="5419427" y="2279702"/>
                  <a:pt x="5487839" y="2278479"/>
                  <a:pt x="5556254" y="2278479"/>
                </a:cubicBezTo>
                <a:cubicBezTo>
                  <a:pt x="5575797" y="2278479"/>
                  <a:pt x="5594120" y="2277258"/>
                  <a:pt x="5610003" y="2263820"/>
                </a:cubicBezTo>
                <a:cubicBezTo>
                  <a:pt x="5631992" y="2244274"/>
                  <a:pt x="5641767" y="2228392"/>
                  <a:pt x="5611225" y="2203958"/>
                </a:cubicBezTo>
                <a:cubicBezTo>
                  <a:pt x="5547698" y="2152649"/>
                  <a:pt x="5548920" y="2108671"/>
                  <a:pt x="5606337" y="2053696"/>
                </a:cubicBezTo>
                <a:cubicBezTo>
                  <a:pt x="5638102" y="2023155"/>
                  <a:pt x="5683302" y="2011854"/>
                  <a:pt x="5726517" y="2017504"/>
                </a:cubicBezTo>
                <a:close/>
                <a:moveTo>
                  <a:pt x="0" y="0"/>
                </a:moveTo>
                <a:lnTo>
                  <a:pt x="5329115" y="0"/>
                </a:lnTo>
                <a:lnTo>
                  <a:pt x="5332434" y="5729"/>
                </a:lnTo>
                <a:cubicBezTo>
                  <a:pt x="5333904" y="11284"/>
                  <a:pt x="5334438" y="18309"/>
                  <a:pt x="5334132" y="27166"/>
                </a:cubicBezTo>
                <a:cubicBezTo>
                  <a:pt x="5331688" y="93135"/>
                  <a:pt x="5332910" y="160325"/>
                  <a:pt x="5332910" y="227517"/>
                </a:cubicBezTo>
                <a:cubicBezTo>
                  <a:pt x="5332910" y="245842"/>
                  <a:pt x="5334132" y="262944"/>
                  <a:pt x="5346347" y="276382"/>
                </a:cubicBezTo>
                <a:cubicBezTo>
                  <a:pt x="5364674" y="295929"/>
                  <a:pt x="5378111" y="304481"/>
                  <a:pt x="5402544" y="277604"/>
                </a:cubicBezTo>
                <a:cubicBezTo>
                  <a:pt x="5463627" y="204305"/>
                  <a:pt x="5551584" y="225072"/>
                  <a:pt x="5582127" y="317919"/>
                </a:cubicBezTo>
                <a:cubicBezTo>
                  <a:pt x="5606557" y="392438"/>
                  <a:pt x="5583346" y="463295"/>
                  <a:pt x="5523486" y="501165"/>
                </a:cubicBezTo>
                <a:cubicBezTo>
                  <a:pt x="5479508" y="529263"/>
                  <a:pt x="5450188" y="523155"/>
                  <a:pt x="5411097" y="481620"/>
                </a:cubicBezTo>
                <a:cubicBezTo>
                  <a:pt x="5398879" y="469403"/>
                  <a:pt x="5393991" y="441305"/>
                  <a:pt x="5369558" y="453522"/>
                </a:cubicBezTo>
                <a:cubicBezTo>
                  <a:pt x="5345127" y="464516"/>
                  <a:pt x="5332910" y="485285"/>
                  <a:pt x="5332910" y="514605"/>
                </a:cubicBezTo>
                <a:cubicBezTo>
                  <a:pt x="5334132" y="583017"/>
                  <a:pt x="5331688" y="651429"/>
                  <a:pt x="5334132" y="719841"/>
                </a:cubicBezTo>
                <a:cubicBezTo>
                  <a:pt x="5335356" y="750383"/>
                  <a:pt x="5328023" y="761378"/>
                  <a:pt x="5295041" y="760156"/>
                </a:cubicBezTo>
                <a:cubicBezTo>
                  <a:pt x="5229072" y="757713"/>
                  <a:pt x="5161881" y="758935"/>
                  <a:pt x="5094692" y="758935"/>
                </a:cubicBezTo>
                <a:cubicBezTo>
                  <a:pt x="5077586" y="758935"/>
                  <a:pt x="5060482" y="758935"/>
                  <a:pt x="5045820" y="772373"/>
                </a:cubicBezTo>
                <a:cubicBezTo>
                  <a:pt x="5025053" y="791918"/>
                  <a:pt x="5011616" y="805357"/>
                  <a:pt x="5043379" y="831012"/>
                </a:cubicBezTo>
                <a:cubicBezTo>
                  <a:pt x="5109351" y="883542"/>
                  <a:pt x="5102018" y="948291"/>
                  <a:pt x="5031161" y="997156"/>
                </a:cubicBezTo>
                <a:cubicBezTo>
                  <a:pt x="4963969" y="1042356"/>
                  <a:pt x="4861351" y="1019146"/>
                  <a:pt x="4818594" y="949511"/>
                </a:cubicBezTo>
                <a:cubicBezTo>
                  <a:pt x="4791718" y="905532"/>
                  <a:pt x="4797826" y="878656"/>
                  <a:pt x="4840582" y="837120"/>
                </a:cubicBezTo>
                <a:cubicBezTo>
                  <a:pt x="4852797" y="824903"/>
                  <a:pt x="4879674" y="818795"/>
                  <a:pt x="4866234" y="793140"/>
                </a:cubicBezTo>
                <a:cubicBezTo>
                  <a:pt x="4854020" y="772373"/>
                  <a:pt x="4836918" y="757713"/>
                  <a:pt x="4808822" y="758935"/>
                </a:cubicBezTo>
                <a:cubicBezTo>
                  <a:pt x="4737964" y="760156"/>
                  <a:pt x="4665887" y="758935"/>
                  <a:pt x="4595032" y="760156"/>
                </a:cubicBezTo>
                <a:cubicBezTo>
                  <a:pt x="4585870" y="760156"/>
                  <a:pt x="4578942" y="759469"/>
                  <a:pt x="4573923" y="757192"/>
                </a:cubicBezTo>
                <a:lnTo>
                  <a:pt x="4572290" y="755075"/>
                </a:lnTo>
                <a:lnTo>
                  <a:pt x="4542110" y="755075"/>
                </a:lnTo>
                <a:lnTo>
                  <a:pt x="4532620" y="757803"/>
                </a:lnTo>
                <a:cubicBezTo>
                  <a:pt x="4461765" y="756580"/>
                  <a:pt x="4389688" y="756580"/>
                  <a:pt x="4318830" y="757803"/>
                </a:cubicBezTo>
                <a:cubicBezTo>
                  <a:pt x="4291954" y="757803"/>
                  <a:pt x="4269964" y="746808"/>
                  <a:pt x="4252861" y="727261"/>
                </a:cubicBezTo>
                <a:cubicBezTo>
                  <a:pt x="4230872" y="701606"/>
                  <a:pt x="4222318" y="677173"/>
                  <a:pt x="4257749" y="652741"/>
                </a:cubicBezTo>
                <a:cubicBezTo>
                  <a:pt x="4284626" y="633194"/>
                  <a:pt x="4315164" y="611204"/>
                  <a:pt x="4298063" y="570889"/>
                </a:cubicBezTo>
                <a:cubicBezTo>
                  <a:pt x="4280960" y="531797"/>
                  <a:pt x="4251638" y="503698"/>
                  <a:pt x="4205214" y="501255"/>
                </a:cubicBezTo>
                <a:cubicBezTo>
                  <a:pt x="4161241" y="498812"/>
                  <a:pt x="4119705" y="498812"/>
                  <a:pt x="4087942" y="535462"/>
                </a:cubicBezTo>
                <a:cubicBezTo>
                  <a:pt x="4050070" y="578219"/>
                  <a:pt x="4051293" y="606317"/>
                  <a:pt x="4094050" y="644189"/>
                </a:cubicBezTo>
                <a:cubicBezTo>
                  <a:pt x="4111153" y="658848"/>
                  <a:pt x="4138030" y="669843"/>
                  <a:pt x="4127035" y="700384"/>
                </a:cubicBezTo>
                <a:cubicBezTo>
                  <a:pt x="4114818" y="732148"/>
                  <a:pt x="4090385" y="756580"/>
                  <a:pt x="4057400" y="757803"/>
                </a:cubicBezTo>
                <a:cubicBezTo>
                  <a:pt x="3977993" y="761467"/>
                  <a:pt x="3898585" y="759023"/>
                  <a:pt x="3819179" y="759023"/>
                </a:cubicBezTo>
                <a:lnTo>
                  <a:pt x="3813849" y="756900"/>
                </a:lnTo>
                <a:lnTo>
                  <a:pt x="3810549" y="758781"/>
                </a:lnTo>
                <a:lnTo>
                  <a:pt x="3815750" y="768157"/>
                </a:lnTo>
                <a:cubicBezTo>
                  <a:pt x="3817087" y="773464"/>
                  <a:pt x="3817545" y="780106"/>
                  <a:pt x="3817238" y="788353"/>
                </a:cubicBezTo>
                <a:cubicBezTo>
                  <a:pt x="3814797" y="853100"/>
                  <a:pt x="3816018" y="919069"/>
                  <a:pt x="3816018" y="983816"/>
                </a:cubicBezTo>
                <a:cubicBezTo>
                  <a:pt x="3816018" y="1011914"/>
                  <a:pt x="3809910" y="1036348"/>
                  <a:pt x="3789144" y="1057116"/>
                </a:cubicBezTo>
                <a:cubicBezTo>
                  <a:pt x="3757381" y="1088878"/>
                  <a:pt x="3737836" y="1087658"/>
                  <a:pt x="3708516" y="1053451"/>
                </a:cubicBezTo>
                <a:cubicBezTo>
                  <a:pt x="3688971" y="1031461"/>
                  <a:pt x="3670645" y="1000919"/>
                  <a:pt x="3635219" y="1014358"/>
                </a:cubicBezTo>
                <a:cubicBezTo>
                  <a:pt x="3596125" y="1029018"/>
                  <a:pt x="3566806" y="1054673"/>
                  <a:pt x="3560696" y="1098651"/>
                </a:cubicBezTo>
                <a:cubicBezTo>
                  <a:pt x="3553368" y="1151183"/>
                  <a:pt x="3555811" y="1200050"/>
                  <a:pt x="3603457" y="1235477"/>
                </a:cubicBezTo>
                <a:cubicBezTo>
                  <a:pt x="3642548" y="1264796"/>
                  <a:pt x="3664539" y="1262352"/>
                  <a:pt x="3697521" y="1226924"/>
                </a:cubicBezTo>
                <a:cubicBezTo>
                  <a:pt x="3714624" y="1208600"/>
                  <a:pt x="3724397" y="1174394"/>
                  <a:pt x="3759825" y="1190276"/>
                </a:cubicBezTo>
                <a:cubicBezTo>
                  <a:pt x="3794029" y="1204935"/>
                  <a:pt x="3814797" y="1233032"/>
                  <a:pt x="3816018" y="1270905"/>
                </a:cubicBezTo>
                <a:cubicBezTo>
                  <a:pt x="3817238" y="1344204"/>
                  <a:pt x="3816018" y="1417503"/>
                  <a:pt x="3817238" y="1489580"/>
                </a:cubicBezTo>
                <a:cubicBezTo>
                  <a:pt x="3817238" y="1499964"/>
                  <a:pt x="3815711" y="1506988"/>
                  <a:pt x="3811589" y="1511264"/>
                </a:cubicBezTo>
                <a:lnTo>
                  <a:pt x="3801031" y="1513846"/>
                </a:lnTo>
                <a:lnTo>
                  <a:pt x="3806488" y="1516917"/>
                </a:lnTo>
                <a:lnTo>
                  <a:pt x="3807926" y="1520360"/>
                </a:lnTo>
                <a:lnTo>
                  <a:pt x="3814241" y="1520360"/>
                </a:lnTo>
                <a:lnTo>
                  <a:pt x="3829058" y="1502514"/>
                </a:lnTo>
                <a:cubicBezTo>
                  <a:pt x="3837597" y="1499199"/>
                  <a:pt x="3849165" y="1498742"/>
                  <a:pt x="3863824" y="1499658"/>
                </a:cubicBezTo>
                <a:cubicBezTo>
                  <a:pt x="3926128" y="1503323"/>
                  <a:pt x="3987214" y="1499658"/>
                  <a:pt x="4049516" y="1500879"/>
                </a:cubicBezTo>
                <a:cubicBezTo>
                  <a:pt x="4081280" y="1500879"/>
                  <a:pt x="4106935" y="1489884"/>
                  <a:pt x="4117929" y="1460565"/>
                </a:cubicBezTo>
                <a:cubicBezTo>
                  <a:pt x="4127702" y="1433689"/>
                  <a:pt x="4098382" y="1430024"/>
                  <a:pt x="4084945" y="1416587"/>
                </a:cubicBezTo>
                <a:cubicBezTo>
                  <a:pt x="4049516" y="1381158"/>
                  <a:pt x="4043408" y="1348173"/>
                  <a:pt x="4070285" y="1306638"/>
                </a:cubicBezTo>
                <a:cubicBezTo>
                  <a:pt x="4094107" y="1269377"/>
                  <a:pt x="4135338" y="1246777"/>
                  <a:pt x="4178554" y="1241127"/>
                </a:cubicBezTo>
                <a:cubicBezTo>
                  <a:pt x="4221764" y="1235476"/>
                  <a:pt x="4266966" y="1246777"/>
                  <a:pt x="4298729" y="1277318"/>
                </a:cubicBezTo>
                <a:cubicBezTo>
                  <a:pt x="4356145" y="1332293"/>
                  <a:pt x="4357369" y="1376272"/>
                  <a:pt x="4293841" y="1427580"/>
                </a:cubicBezTo>
                <a:cubicBezTo>
                  <a:pt x="4263300" y="1452014"/>
                  <a:pt x="4273074" y="1467896"/>
                  <a:pt x="4295062" y="1487441"/>
                </a:cubicBezTo>
                <a:cubicBezTo>
                  <a:pt x="4310947" y="1500879"/>
                  <a:pt x="4329269" y="1502101"/>
                  <a:pt x="4348815" y="1502101"/>
                </a:cubicBezTo>
                <a:cubicBezTo>
                  <a:pt x="4417231" y="1502101"/>
                  <a:pt x="4485641" y="1503323"/>
                  <a:pt x="4554055" y="1502101"/>
                </a:cubicBezTo>
                <a:cubicBezTo>
                  <a:pt x="4567798" y="1502101"/>
                  <a:pt x="4576731" y="1503475"/>
                  <a:pt x="4580339" y="1513955"/>
                </a:cubicBezTo>
                <a:lnTo>
                  <a:pt x="4580382" y="1514287"/>
                </a:lnTo>
                <a:lnTo>
                  <a:pt x="4581432" y="1513558"/>
                </a:lnTo>
                <a:cubicBezTo>
                  <a:pt x="4585612" y="1512222"/>
                  <a:pt x="4591033" y="1511688"/>
                  <a:pt x="4598057" y="1511994"/>
                </a:cubicBezTo>
                <a:cubicBezTo>
                  <a:pt x="4668913" y="1514436"/>
                  <a:pt x="4740990" y="1513216"/>
                  <a:pt x="4811845" y="1513216"/>
                </a:cubicBezTo>
                <a:cubicBezTo>
                  <a:pt x="4853383" y="1513216"/>
                  <a:pt x="4880258" y="1535205"/>
                  <a:pt x="4894918" y="1571855"/>
                </a:cubicBezTo>
                <a:cubicBezTo>
                  <a:pt x="4908357" y="1606060"/>
                  <a:pt x="4876594" y="1614613"/>
                  <a:pt x="4859491" y="1630493"/>
                </a:cubicBezTo>
                <a:cubicBezTo>
                  <a:pt x="4821621" y="1665922"/>
                  <a:pt x="4820399" y="1690354"/>
                  <a:pt x="4853383" y="1731891"/>
                </a:cubicBezTo>
                <a:cubicBezTo>
                  <a:pt x="4883921" y="1769762"/>
                  <a:pt x="4925460" y="1772204"/>
                  <a:pt x="4969438" y="1770984"/>
                </a:cubicBezTo>
                <a:cubicBezTo>
                  <a:pt x="5020749" y="1768539"/>
                  <a:pt x="5052511" y="1740442"/>
                  <a:pt x="5069614" y="1696462"/>
                </a:cubicBezTo>
                <a:cubicBezTo>
                  <a:pt x="5085496" y="1656148"/>
                  <a:pt x="5051292" y="1636602"/>
                  <a:pt x="5025634" y="1617055"/>
                </a:cubicBezTo>
                <a:cubicBezTo>
                  <a:pt x="4997537" y="1595065"/>
                  <a:pt x="5001201" y="1573075"/>
                  <a:pt x="5020749" y="1548643"/>
                </a:cubicBezTo>
                <a:cubicBezTo>
                  <a:pt x="5039074" y="1525431"/>
                  <a:pt x="5062283" y="1513216"/>
                  <a:pt x="5094050" y="1513216"/>
                </a:cubicBezTo>
                <a:cubicBezTo>
                  <a:pt x="5163683" y="1514436"/>
                  <a:pt x="5233316" y="1515658"/>
                  <a:pt x="5302949" y="1513216"/>
                </a:cubicBezTo>
                <a:cubicBezTo>
                  <a:pt x="5332270" y="1511994"/>
                  <a:pt x="5337157" y="1524210"/>
                  <a:pt x="5335935" y="1548643"/>
                </a:cubicBezTo>
                <a:cubicBezTo>
                  <a:pt x="5334713" y="1581628"/>
                  <a:pt x="5335935" y="1615833"/>
                  <a:pt x="5335935" y="1648817"/>
                </a:cubicBezTo>
                <a:cubicBezTo>
                  <a:pt x="5337157" y="1668364"/>
                  <a:pt x="5337157" y="1686689"/>
                  <a:pt x="5335935" y="1706237"/>
                </a:cubicBezTo>
                <a:cubicBezTo>
                  <a:pt x="5335935" y="1727004"/>
                  <a:pt x="5337157" y="1747772"/>
                  <a:pt x="5335935" y="1768539"/>
                </a:cubicBezTo>
                <a:cubicBezTo>
                  <a:pt x="5333492" y="1805189"/>
                  <a:pt x="5312721" y="1830844"/>
                  <a:pt x="5279741" y="1844283"/>
                </a:cubicBezTo>
                <a:cubicBezTo>
                  <a:pt x="5246756" y="1857721"/>
                  <a:pt x="5235760" y="1827179"/>
                  <a:pt x="5219879" y="1808854"/>
                </a:cubicBezTo>
                <a:cubicBezTo>
                  <a:pt x="5185675" y="1770984"/>
                  <a:pt x="5161239" y="1768539"/>
                  <a:pt x="5122147" y="1799081"/>
                </a:cubicBezTo>
                <a:cubicBezTo>
                  <a:pt x="5074501" y="1834509"/>
                  <a:pt x="5070837" y="1883375"/>
                  <a:pt x="5080610" y="1935906"/>
                </a:cubicBezTo>
                <a:cubicBezTo>
                  <a:pt x="5087938" y="1979885"/>
                  <a:pt x="5117259" y="2005540"/>
                  <a:pt x="5156351" y="2018979"/>
                </a:cubicBezTo>
                <a:cubicBezTo>
                  <a:pt x="5193002" y="2029974"/>
                  <a:pt x="5210105" y="2000654"/>
                  <a:pt x="5229651" y="1978665"/>
                </a:cubicBezTo>
                <a:cubicBezTo>
                  <a:pt x="5260193" y="1945680"/>
                  <a:pt x="5278517" y="1945680"/>
                  <a:pt x="5311502" y="1977443"/>
                </a:cubicBezTo>
                <a:cubicBezTo>
                  <a:pt x="5331048" y="1996989"/>
                  <a:pt x="5335935" y="2020200"/>
                  <a:pt x="5335935" y="2047077"/>
                </a:cubicBezTo>
                <a:cubicBezTo>
                  <a:pt x="5334713" y="2114267"/>
                  <a:pt x="5333492" y="2181459"/>
                  <a:pt x="5335935" y="2247429"/>
                </a:cubicBezTo>
                <a:cubicBezTo>
                  <a:pt x="5337157" y="2275526"/>
                  <a:pt x="5331048" y="2285299"/>
                  <a:pt x="5300506" y="2284079"/>
                </a:cubicBezTo>
                <a:cubicBezTo>
                  <a:pt x="5230872" y="2281634"/>
                  <a:pt x="5161239" y="2282856"/>
                  <a:pt x="5091606" y="2282856"/>
                </a:cubicBezTo>
                <a:cubicBezTo>
                  <a:pt x="5062283" y="2282856"/>
                  <a:pt x="5041516" y="2297516"/>
                  <a:pt x="5030522" y="2320726"/>
                </a:cubicBezTo>
                <a:cubicBezTo>
                  <a:pt x="5018307" y="2346381"/>
                  <a:pt x="5046403" y="2351268"/>
                  <a:pt x="5058619" y="2362263"/>
                </a:cubicBezTo>
                <a:cubicBezTo>
                  <a:pt x="5102599" y="2402578"/>
                  <a:pt x="5106265" y="2439228"/>
                  <a:pt x="5070837" y="2486872"/>
                </a:cubicBezTo>
                <a:cubicBezTo>
                  <a:pt x="5034186" y="2535737"/>
                  <a:pt x="4982875" y="2543067"/>
                  <a:pt x="4926682" y="2539402"/>
                </a:cubicBezTo>
                <a:cubicBezTo>
                  <a:pt x="4869262" y="2535737"/>
                  <a:pt x="4833836" y="2501532"/>
                  <a:pt x="4813067" y="2452666"/>
                </a:cubicBezTo>
                <a:cubicBezTo>
                  <a:pt x="4793521" y="2406242"/>
                  <a:pt x="4822840" y="2376923"/>
                  <a:pt x="4855825" y="2352491"/>
                </a:cubicBezTo>
                <a:cubicBezTo>
                  <a:pt x="4886368" y="2329278"/>
                  <a:pt x="4872928" y="2313396"/>
                  <a:pt x="4853383" y="2296294"/>
                </a:cubicBezTo>
                <a:cubicBezTo>
                  <a:pt x="4837499" y="2282856"/>
                  <a:pt x="4819176" y="2281634"/>
                  <a:pt x="4799629" y="2281634"/>
                </a:cubicBezTo>
                <a:cubicBezTo>
                  <a:pt x="4744656" y="2281634"/>
                  <a:pt x="4688460" y="2281634"/>
                  <a:pt x="4633486" y="2281634"/>
                </a:cubicBezTo>
                <a:cubicBezTo>
                  <a:pt x="4584009" y="2281634"/>
                  <a:pt x="4571638" y="2281634"/>
                  <a:pt x="4568545" y="2254834"/>
                </a:cubicBezTo>
                <a:lnTo>
                  <a:pt x="4568533" y="2254378"/>
                </a:lnTo>
                <a:lnTo>
                  <a:pt x="4567644" y="2255861"/>
                </a:lnTo>
                <a:lnTo>
                  <a:pt x="4544720" y="2264404"/>
                </a:lnTo>
                <a:lnTo>
                  <a:pt x="4554906" y="2264379"/>
                </a:lnTo>
                <a:cubicBezTo>
                  <a:pt x="4579338" y="2264379"/>
                  <a:pt x="4573231" y="2281482"/>
                  <a:pt x="4573231" y="2293699"/>
                </a:cubicBezTo>
                <a:cubicBezTo>
                  <a:pt x="4573231" y="2360888"/>
                  <a:pt x="4573231" y="2426858"/>
                  <a:pt x="4573231" y="2494050"/>
                </a:cubicBezTo>
                <a:cubicBezTo>
                  <a:pt x="4573231" y="2514817"/>
                  <a:pt x="4575675" y="2534362"/>
                  <a:pt x="4590334" y="2551467"/>
                </a:cubicBezTo>
                <a:cubicBezTo>
                  <a:pt x="4609880" y="2573457"/>
                  <a:pt x="4624541" y="2578342"/>
                  <a:pt x="4646530" y="2551467"/>
                </a:cubicBezTo>
                <a:cubicBezTo>
                  <a:pt x="4703946" y="2484275"/>
                  <a:pt x="4766251" y="2490385"/>
                  <a:pt x="4815115" y="2567347"/>
                </a:cubicBezTo>
                <a:cubicBezTo>
                  <a:pt x="4852987" y="2627209"/>
                  <a:pt x="4834663" y="2727384"/>
                  <a:pt x="4778466" y="2768920"/>
                </a:cubicBezTo>
                <a:cubicBezTo>
                  <a:pt x="4732044" y="2803126"/>
                  <a:pt x="4697840" y="2798240"/>
                  <a:pt x="4657524" y="2757926"/>
                </a:cubicBezTo>
                <a:cubicBezTo>
                  <a:pt x="4645308" y="2745708"/>
                  <a:pt x="4640420" y="2713946"/>
                  <a:pt x="4612323" y="2728606"/>
                </a:cubicBezTo>
                <a:cubicBezTo>
                  <a:pt x="4589112" y="2740822"/>
                  <a:pt x="4575675" y="2761591"/>
                  <a:pt x="4575675" y="2790910"/>
                </a:cubicBezTo>
                <a:cubicBezTo>
                  <a:pt x="4576894" y="2858100"/>
                  <a:pt x="4574453" y="2924070"/>
                  <a:pt x="4576894" y="2991261"/>
                </a:cubicBezTo>
                <a:cubicBezTo>
                  <a:pt x="4577506" y="3007143"/>
                  <a:pt x="4576286" y="3018138"/>
                  <a:pt x="4570481" y="3024856"/>
                </a:cubicBezTo>
                <a:lnTo>
                  <a:pt x="4561944" y="3029609"/>
                </a:lnTo>
                <a:lnTo>
                  <a:pt x="4568608" y="3030206"/>
                </a:lnTo>
                <a:cubicBezTo>
                  <a:pt x="4573170" y="3031561"/>
                  <a:pt x="4576490" y="3033737"/>
                  <a:pt x="4578857" y="3036715"/>
                </a:cubicBezTo>
                <a:lnTo>
                  <a:pt x="4581540" y="3051267"/>
                </a:lnTo>
                <a:lnTo>
                  <a:pt x="4595169" y="3045892"/>
                </a:lnTo>
                <a:cubicBezTo>
                  <a:pt x="4602213" y="3044843"/>
                  <a:pt x="4610614" y="3044843"/>
                  <a:pt x="4620385" y="3045454"/>
                </a:cubicBezTo>
                <a:cubicBezTo>
                  <a:pt x="4682688" y="3049119"/>
                  <a:pt x="4743775" y="3045454"/>
                  <a:pt x="4806076" y="3046674"/>
                </a:cubicBezTo>
                <a:cubicBezTo>
                  <a:pt x="4837839" y="3046674"/>
                  <a:pt x="4863493" y="3035679"/>
                  <a:pt x="4874487" y="3006359"/>
                </a:cubicBezTo>
                <a:cubicBezTo>
                  <a:pt x="4884260" y="2979484"/>
                  <a:pt x="4854941" y="2975819"/>
                  <a:pt x="4841504" y="2962382"/>
                </a:cubicBezTo>
                <a:cubicBezTo>
                  <a:pt x="4806076" y="2926952"/>
                  <a:pt x="4799966" y="2893968"/>
                  <a:pt x="4826843" y="2852433"/>
                </a:cubicBezTo>
                <a:cubicBezTo>
                  <a:pt x="4874487" y="2777911"/>
                  <a:pt x="4991766" y="2762031"/>
                  <a:pt x="5055294" y="2823113"/>
                </a:cubicBezTo>
                <a:cubicBezTo>
                  <a:pt x="5112710" y="2878088"/>
                  <a:pt x="5113934" y="2922067"/>
                  <a:pt x="5050406" y="2973375"/>
                </a:cubicBezTo>
                <a:cubicBezTo>
                  <a:pt x="5019863" y="2997809"/>
                  <a:pt x="5029637" y="3013691"/>
                  <a:pt x="5051628" y="3033236"/>
                </a:cubicBezTo>
                <a:cubicBezTo>
                  <a:pt x="5067509" y="3046674"/>
                  <a:pt x="5085834" y="3047896"/>
                  <a:pt x="5105382" y="3047896"/>
                </a:cubicBezTo>
                <a:cubicBezTo>
                  <a:pt x="5173793" y="3047896"/>
                  <a:pt x="5242205" y="3049119"/>
                  <a:pt x="5310620" y="3047896"/>
                </a:cubicBezTo>
                <a:cubicBezTo>
                  <a:pt x="5328943" y="3047896"/>
                  <a:pt x="5338715" y="3050340"/>
                  <a:pt x="5338715" y="3073551"/>
                </a:cubicBezTo>
                <a:cubicBezTo>
                  <a:pt x="5337493" y="3148071"/>
                  <a:pt x="5338715" y="3222592"/>
                  <a:pt x="5337493" y="3297112"/>
                </a:cubicBezTo>
                <a:cubicBezTo>
                  <a:pt x="5336275" y="3334984"/>
                  <a:pt x="5314284" y="3360640"/>
                  <a:pt x="5278853" y="3375299"/>
                </a:cubicBezTo>
                <a:cubicBezTo>
                  <a:pt x="5243424" y="3388737"/>
                  <a:pt x="5237318" y="3356974"/>
                  <a:pt x="5221435" y="3339871"/>
                </a:cubicBezTo>
                <a:cubicBezTo>
                  <a:pt x="5186011" y="3302000"/>
                  <a:pt x="5164019" y="3299557"/>
                  <a:pt x="5123706" y="3330097"/>
                </a:cubicBezTo>
                <a:cubicBezTo>
                  <a:pt x="5084613" y="3359419"/>
                  <a:pt x="5077283" y="3398509"/>
                  <a:pt x="5079725" y="3443711"/>
                </a:cubicBezTo>
                <a:cubicBezTo>
                  <a:pt x="5082171" y="3493800"/>
                  <a:pt x="5109045" y="3535335"/>
                  <a:pt x="5153026" y="3549995"/>
                </a:cubicBezTo>
                <a:cubicBezTo>
                  <a:pt x="5194561" y="3564655"/>
                  <a:pt x="5214107" y="3532891"/>
                  <a:pt x="5233655" y="3507238"/>
                </a:cubicBezTo>
                <a:cubicBezTo>
                  <a:pt x="5258085" y="3476696"/>
                  <a:pt x="5281299" y="3481583"/>
                  <a:pt x="5305732" y="3503573"/>
                </a:cubicBezTo>
                <a:cubicBezTo>
                  <a:pt x="5326497" y="3521897"/>
                  <a:pt x="5338715" y="3545108"/>
                  <a:pt x="5337493" y="3574428"/>
                </a:cubicBezTo>
                <a:cubicBezTo>
                  <a:pt x="5336275" y="3618407"/>
                  <a:pt x="5337493" y="3663609"/>
                  <a:pt x="5337493" y="3707588"/>
                </a:cubicBezTo>
                <a:cubicBezTo>
                  <a:pt x="5337493" y="3815093"/>
                  <a:pt x="5337493" y="3815093"/>
                  <a:pt x="5231209" y="3815093"/>
                </a:cubicBezTo>
                <a:cubicBezTo>
                  <a:pt x="5183567" y="3815093"/>
                  <a:pt x="5135923" y="3813871"/>
                  <a:pt x="5088277" y="3815093"/>
                </a:cubicBezTo>
                <a:cubicBezTo>
                  <a:pt x="5062622" y="3816315"/>
                  <a:pt x="5041855" y="3828531"/>
                  <a:pt x="5032081" y="3852965"/>
                </a:cubicBezTo>
                <a:cubicBezTo>
                  <a:pt x="5021087" y="3878619"/>
                  <a:pt x="5047962" y="3883505"/>
                  <a:pt x="5060180" y="3894500"/>
                </a:cubicBezTo>
                <a:cubicBezTo>
                  <a:pt x="5100495" y="3932372"/>
                  <a:pt x="5106604" y="3962912"/>
                  <a:pt x="5079725" y="4006891"/>
                </a:cubicBezTo>
                <a:cubicBezTo>
                  <a:pt x="5045520" y="4063088"/>
                  <a:pt x="4986880" y="4085078"/>
                  <a:pt x="4909915" y="4069196"/>
                </a:cubicBezTo>
                <a:cubicBezTo>
                  <a:pt x="4858608" y="4058201"/>
                  <a:pt x="4826843" y="4023994"/>
                  <a:pt x="4812184" y="3976351"/>
                </a:cubicBezTo>
                <a:cubicBezTo>
                  <a:pt x="4799966" y="3934814"/>
                  <a:pt x="4826843" y="3907938"/>
                  <a:pt x="4857383" y="3885949"/>
                </a:cubicBezTo>
                <a:cubicBezTo>
                  <a:pt x="4886704" y="3865180"/>
                  <a:pt x="4875708" y="3848078"/>
                  <a:pt x="4856163" y="3829753"/>
                </a:cubicBezTo>
                <a:cubicBezTo>
                  <a:pt x="4840282" y="3816315"/>
                  <a:pt x="4821956" y="3815093"/>
                  <a:pt x="4802409" y="3815093"/>
                </a:cubicBezTo>
                <a:cubicBezTo>
                  <a:pt x="4737662" y="3815093"/>
                  <a:pt x="4671692" y="3813871"/>
                  <a:pt x="4606946" y="3816315"/>
                </a:cubicBezTo>
                <a:lnTo>
                  <a:pt x="4581843" y="3811533"/>
                </a:lnTo>
                <a:lnTo>
                  <a:pt x="4581798" y="3821095"/>
                </a:lnTo>
                <a:cubicBezTo>
                  <a:pt x="4581798" y="3896838"/>
                  <a:pt x="4583017" y="3973802"/>
                  <a:pt x="4581798" y="4049544"/>
                </a:cubicBezTo>
                <a:cubicBezTo>
                  <a:pt x="4581798" y="4084971"/>
                  <a:pt x="4558584" y="4106962"/>
                  <a:pt x="4528044" y="4121621"/>
                </a:cubicBezTo>
                <a:cubicBezTo>
                  <a:pt x="4495059" y="4137504"/>
                  <a:pt x="4484065" y="4106962"/>
                  <a:pt x="4468182" y="4089859"/>
                </a:cubicBezTo>
                <a:cubicBezTo>
                  <a:pt x="4430311" y="4047102"/>
                  <a:pt x="4407103" y="4045879"/>
                  <a:pt x="4364344" y="4081306"/>
                </a:cubicBezTo>
                <a:cubicBezTo>
                  <a:pt x="4309368" y="4127729"/>
                  <a:pt x="4306924" y="4223012"/>
                  <a:pt x="4360678" y="4271879"/>
                </a:cubicBezTo>
                <a:cubicBezTo>
                  <a:pt x="4403437" y="4310973"/>
                  <a:pt x="4430311" y="4309750"/>
                  <a:pt x="4469406" y="4266992"/>
                </a:cubicBezTo>
                <a:cubicBezTo>
                  <a:pt x="4485284" y="4249889"/>
                  <a:pt x="4496280" y="4219348"/>
                  <a:pt x="4529266" y="4235230"/>
                </a:cubicBezTo>
                <a:cubicBezTo>
                  <a:pt x="4561028" y="4249889"/>
                  <a:pt x="4583017" y="4273100"/>
                  <a:pt x="4583017" y="4312195"/>
                </a:cubicBezTo>
                <a:cubicBezTo>
                  <a:pt x="4585462" y="4347622"/>
                  <a:pt x="4585462" y="4384273"/>
                  <a:pt x="4585462" y="4420922"/>
                </a:cubicBezTo>
                <a:cubicBezTo>
                  <a:pt x="4585462" y="4458793"/>
                  <a:pt x="4584239" y="4496664"/>
                  <a:pt x="4585462" y="4535755"/>
                </a:cubicBezTo>
                <a:cubicBezTo>
                  <a:pt x="4586072" y="4546140"/>
                  <a:pt x="4584544" y="4552858"/>
                  <a:pt x="4580270" y="4556981"/>
                </a:cubicBezTo>
                <a:lnTo>
                  <a:pt x="4558623" y="4562623"/>
                </a:lnTo>
                <a:lnTo>
                  <a:pt x="4558623" y="4566440"/>
                </a:lnTo>
                <a:lnTo>
                  <a:pt x="4573343" y="4568280"/>
                </a:lnTo>
                <a:cubicBezTo>
                  <a:pt x="4578783" y="4570870"/>
                  <a:pt x="4582162" y="4575308"/>
                  <a:pt x="4583997" y="4582238"/>
                </a:cubicBezTo>
                <a:lnTo>
                  <a:pt x="4584236" y="4584622"/>
                </a:lnTo>
                <a:lnTo>
                  <a:pt x="4590467" y="4573843"/>
                </a:lnTo>
                <a:cubicBezTo>
                  <a:pt x="4597795" y="4567736"/>
                  <a:pt x="4609706" y="4566514"/>
                  <a:pt x="4626810" y="4567125"/>
                </a:cubicBezTo>
                <a:cubicBezTo>
                  <a:pt x="4692779" y="4569566"/>
                  <a:pt x="4759971" y="4568344"/>
                  <a:pt x="4827160" y="4567125"/>
                </a:cubicBezTo>
                <a:cubicBezTo>
                  <a:pt x="4852815" y="4567125"/>
                  <a:pt x="4873581" y="4573232"/>
                  <a:pt x="4890685" y="4591556"/>
                </a:cubicBezTo>
                <a:cubicBezTo>
                  <a:pt x="4922450" y="4624541"/>
                  <a:pt x="4922450" y="4641643"/>
                  <a:pt x="4887021" y="4672186"/>
                </a:cubicBezTo>
                <a:cubicBezTo>
                  <a:pt x="4865031" y="4690510"/>
                  <a:pt x="4839376" y="4707614"/>
                  <a:pt x="4847929" y="4741820"/>
                </a:cubicBezTo>
                <a:cubicBezTo>
                  <a:pt x="4857700" y="4779693"/>
                  <a:pt x="4882136" y="4806567"/>
                  <a:pt x="4920006" y="4817562"/>
                </a:cubicBezTo>
                <a:cubicBezTo>
                  <a:pt x="4973756" y="4832222"/>
                  <a:pt x="5023846" y="4829780"/>
                  <a:pt x="5064161" y="4784578"/>
                </a:cubicBezTo>
                <a:cubicBezTo>
                  <a:pt x="5100811" y="4744263"/>
                  <a:pt x="5098367" y="4714943"/>
                  <a:pt x="5056831" y="4679516"/>
                </a:cubicBezTo>
                <a:cubicBezTo>
                  <a:pt x="5039730" y="4664857"/>
                  <a:pt x="5011629" y="4653861"/>
                  <a:pt x="5022625" y="4624541"/>
                </a:cubicBezTo>
                <a:cubicBezTo>
                  <a:pt x="5034842" y="4592778"/>
                  <a:pt x="5056831" y="4568344"/>
                  <a:pt x="5092258" y="4568344"/>
                </a:cubicBezTo>
                <a:cubicBezTo>
                  <a:pt x="5171666" y="4567125"/>
                  <a:pt x="5251073" y="4568344"/>
                  <a:pt x="5330479" y="4567125"/>
                </a:cubicBezTo>
                <a:cubicBezTo>
                  <a:pt x="5354913" y="4567125"/>
                  <a:pt x="5353691" y="4581784"/>
                  <a:pt x="5353691" y="4597667"/>
                </a:cubicBezTo>
                <a:cubicBezTo>
                  <a:pt x="5353691" y="4666079"/>
                  <a:pt x="5353691" y="4734491"/>
                  <a:pt x="5353691" y="4802902"/>
                </a:cubicBezTo>
                <a:cubicBezTo>
                  <a:pt x="5353691" y="4823671"/>
                  <a:pt x="5354913" y="4843218"/>
                  <a:pt x="5372016" y="4859100"/>
                </a:cubicBezTo>
                <a:cubicBezTo>
                  <a:pt x="5390340" y="4876203"/>
                  <a:pt x="5404999" y="4881089"/>
                  <a:pt x="5422104" y="4856655"/>
                </a:cubicBezTo>
                <a:cubicBezTo>
                  <a:pt x="5444093" y="4826114"/>
                  <a:pt x="5470970" y="4796794"/>
                  <a:pt x="5512505" y="4809011"/>
                </a:cubicBezTo>
                <a:cubicBezTo>
                  <a:pt x="5560149" y="4822449"/>
                  <a:pt x="5596799" y="4854213"/>
                  <a:pt x="5607793" y="4905522"/>
                </a:cubicBezTo>
                <a:cubicBezTo>
                  <a:pt x="5620010" y="4965383"/>
                  <a:pt x="5615124" y="5021578"/>
                  <a:pt x="5562593" y="5065559"/>
                </a:cubicBezTo>
                <a:cubicBezTo>
                  <a:pt x="5512505" y="5105874"/>
                  <a:pt x="5473414" y="5103431"/>
                  <a:pt x="5430656" y="5057007"/>
                </a:cubicBezTo>
                <a:cubicBezTo>
                  <a:pt x="5419660" y="5046011"/>
                  <a:pt x="5414773" y="5020357"/>
                  <a:pt x="5392783" y="5030132"/>
                </a:cubicBezTo>
                <a:cubicBezTo>
                  <a:pt x="5370794" y="5039903"/>
                  <a:pt x="5354913" y="5058228"/>
                  <a:pt x="5354913" y="5085106"/>
                </a:cubicBezTo>
                <a:cubicBezTo>
                  <a:pt x="5354913" y="5154739"/>
                  <a:pt x="5353691" y="5224372"/>
                  <a:pt x="5356135" y="5294008"/>
                </a:cubicBezTo>
                <a:lnTo>
                  <a:pt x="5350738" y="5321930"/>
                </a:lnTo>
                <a:lnTo>
                  <a:pt x="5371287" y="5318874"/>
                </a:lnTo>
                <a:cubicBezTo>
                  <a:pt x="5442143" y="5320096"/>
                  <a:pt x="5514220" y="5320096"/>
                  <a:pt x="5585072" y="5318874"/>
                </a:cubicBezTo>
                <a:cubicBezTo>
                  <a:pt x="5613173" y="5318874"/>
                  <a:pt x="5633940" y="5328648"/>
                  <a:pt x="5651043" y="5349416"/>
                </a:cubicBezTo>
                <a:cubicBezTo>
                  <a:pt x="5673032" y="5375071"/>
                  <a:pt x="5677919" y="5398281"/>
                  <a:pt x="5646155" y="5421493"/>
                </a:cubicBezTo>
                <a:cubicBezTo>
                  <a:pt x="5620503" y="5439818"/>
                  <a:pt x="5591181" y="5460587"/>
                  <a:pt x="5603399" y="5498458"/>
                </a:cubicBezTo>
                <a:cubicBezTo>
                  <a:pt x="5616836" y="5539994"/>
                  <a:pt x="5647378" y="5568092"/>
                  <a:pt x="5692578" y="5574200"/>
                </a:cubicBezTo>
                <a:cubicBezTo>
                  <a:pt x="5736560" y="5580308"/>
                  <a:pt x="5778092" y="5577865"/>
                  <a:pt x="5812299" y="5544881"/>
                </a:cubicBezTo>
                <a:cubicBezTo>
                  <a:pt x="5855056" y="5502123"/>
                  <a:pt x="5853835" y="5469139"/>
                  <a:pt x="5808637" y="5430047"/>
                </a:cubicBezTo>
                <a:cubicBezTo>
                  <a:pt x="5792754" y="5416606"/>
                  <a:pt x="5765877" y="5408054"/>
                  <a:pt x="5778092" y="5378737"/>
                </a:cubicBezTo>
                <a:cubicBezTo>
                  <a:pt x="5789088" y="5351860"/>
                  <a:pt x="5807412" y="5324983"/>
                  <a:pt x="5837954" y="5323761"/>
                </a:cubicBezTo>
                <a:cubicBezTo>
                  <a:pt x="5922246" y="5320096"/>
                  <a:pt x="6006538" y="5321318"/>
                  <a:pt x="6089611" y="5320096"/>
                </a:cubicBezTo>
                <a:cubicBezTo>
                  <a:pt x="6110381" y="5320096"/>
                  <a:pt x="6106714" y="5333534"/>
                  <a:pt x="6106714" y="5345752"/>
                </a:cubicBezTo>
                <a:cubicBezTo>
                  <a:pt x="6106714" y="5421493"/>
                  <a:pt x="6107935" y="5498458"/>
                  <a:pt x="6106714" y="5574200"/>
                </a:cubicBezTo>
                <a:cubicBezTo>
                  <a:pt x="6106714" y="5609627"/>
                  <a:pt x="6083502" y="5631617"/>
                  <a:pt x="6052963" y="5646278"/>
                </a:cubicBezTo>
                <a:cubicBezTo>
                  <a:pt x="6019978" y="5662160"/>
                  <a:pt x="6008982" y="5631617"/>
                  <a:pt x="5993101" y="5614516"/>
                </a:cubicBezTo>
                <a:cubicBezTo>
                  <a:pt x="5955231" y="5571758"/>
                  <a:pt x="5932020" y="5570536"/>
                  <a:pt x="5889264" y="5605962"/>
                </a:cubicBezTo>
                <a:cubicBezTo>
                  <a:pt x="5834290" y="5652387"/>
                  <a:pt x="5831845" y="5747674"/>
                  <a:pt x="5885598" y="5796541"/>
                </a:cubicBezTo>
                <a:cubicBezTo>
                  <a:pt x="5928355" y="5835633"/>
                  <a:pt x="5955231" y="5834411"/>
                  <a:pt x="5994323" y="5791654"/>
                </a:cubicBezTo>
                <a:cubicBezTo>
                  <a:pt x="6010204" y="5774551"/>
                  <a:pt x="6021199" y="5744009"/>
                  <a:pt x="6054184" y="5759891"/>
                </a:cubicBezTo>
                <a:cubicBezTo>
                  <a:pt x="6085947" y="5774551"/>
                  <a:pt x="6107935" y="5797761"/>
                  <a:pt x="6107935" y="5836855"/>
                </a:cubicBezTo>
                <a:cubicBezTo>
                  <a:pt x="6110381" y="5872283"/>
                  <a:pt x="6110381" y="5908933"/>
                  <a:pt x="6110381" y="5945582"/>
                </a:cubicBezTo>
                <a:cubicBezTo>
                  <a:pt x="6110381" y="5983452"/>
                  <a:pt x="6109158" y="6021324"/>
                  <a:pt x="6110381" y="6060417"/>
                </a:cubicBezTo>
                <a:lnTo>
                  <a:pt x="6106055" y="6078094"/>
                </a:lnTo>
                <a:lnTo>
                  <a:pt x="6108059" y="6078201"/>
                </a:lnTo>
                <a:cubicBezTo>
                  <a:pt x="6113937" y="6079652"/>
                  <a:pt x="6118214" y="6082172"/>
                  <a:pt x="6121268" y="6085837"/>
                </a:cubicBezTo>
                <a:lnTo>
                  <a:pt x="6125405" y="6096044"/>
                </a:lnTo>
                <a:lnTo>
                  <a:pt x="6126156" y="6094323"/>
                </a:lnTo>
                <a:cubicBezTo>
                  <a:pt x="6132418" y="6087298"/>
                  <a:pt x="6143413" y="6084855"/>
                  <a:pt x="6161736" y="6086077"/>
                </a:cubicBezTo>
                <a:cubicBezTo>
                  <a:pt x="6230149" y="6089740"/>
                  <a:pt x="6298561" y="6088520"/>
                  <a:pt x="6366973" y="6086077"/>
                </a:cubicBezTo>
                <a:cubicBezTo>
                  <a:pt x="6399958" y="6084855"/>
                  <a:pt x="6420725" y="6100737"/>
                  <a:pt x="6439050" y="6125170"/>
                </a:cubicBezTo>
                <a:cubicBezTo>
                  <a:pt x="6454932" y="6147159"/>
                  <a:pt x="6456154" y="6166707"/>
                  <a:pt x="6431720" y="6186252"/>
                </a:cubicBezTo>
                <a:cubicBezTo>
                  <a:pt x="6403623" y="6209464"/>
                  <a:pt x="6364530" y="6230232"/>
                  <a:pt x="6388963" y="6279097"/>
                </a:cubicBezTo>
                <a:cubicBezTo>
                  <a:pt x="6413395" y="6327963"/>
                  <a:pt x="6463484" y="6351176"/>
                  <a:pt x="6524567" y="6343846"/>
                </a:cubicBezTo>
                <a:cubicBezTo>
                  <a:pt x="6570989" y="6337738"/>
                  <a:pt x="6618633" y="6299866"/>
                  <a:pt x="6624741" y="6260772"/>
                </a:cubicBezTo>
                <a:cubicBezTo>
                  <a:pt x="6629628" y="6231454"/>
                  <a:pt x="6608861" y="6214349"/>
                  <a:pt x="6589314" y="6197247"/>
                </a:cubicBezTo>
                <a:cubicBezTo>
                  <a:pt x="6572211" y="6182587"/>
                  <a:pt x="6546556" y="6170372"/>
                  <a:pt x="6559994" y="6139830"/>
                </a:cubicBezTo>
                <a:cubicBezTo>
                  <a:pt x="6572211" y="6112953"/>
                  <a:pt x="6590536" y="6088520"/>
                  <a:pt x="6622298" y="6087298"/>
                </a:cubicBezTo>
                <a:cubicBezTo>
                  <a:pt x="6705370" y="6084855"/>
                  <a:pt x="6787220" y="6086077"/>
                  <a:pt x="6870294" y="6086077"/>
                </a:cubicBezTo>
                <a:lnTo>
                  <a:pt x="6878000" y="6089431"/>
                </a:lnTo>
                <a:lnTo>
                  <a:pt x="6879007" y="6086924"/>
                </a:lnTo>
                <a:lnTo>
                  <a:pt x="6877557" y="6084401"/>
                </a:lnTo>
                <a:cubicBezTo>
                  <a:pt x="6876221" y="6079209"/>
                  <a:pt x="6875763" y="6072642"/>
                  <a:pt x="6876069" y="6064396"/>
                </a:cubicBezTo>
                <a:cubicBezTo>
                  <a:pt x="6879734" y="5997205"/>
                  <a:pt x="6877291" y="5928793"/>
                  <a:pt x="6877291" y="5860381"/>
                </a:cubicBezTo>
                <a:cubicBezTo>
                  <a:pt x="6877291" y="5829839"/>
                  <a:pt x="6861409" y="5807849"/>
                  <a:pt x="6835754" y="5796854"/>
                </a:cubicBezTo>
                <a:cubicBezTo>
                  <a:pt x="6812542" y="5787081"/>
                  <a:pt x="6806435" y="5815179"/>
                  <a:pt x="6794219" y="5827396"/>
                </a:cubicBezTo>
                <a:cubicBezTo>
                  <a:pt x="6753903" y="5867710"/>
                  <a:pt x="6717253" y="5871375"/>
                  <a:pt x="6672053" y="5838391"/>
                </a:cubicBezTo>
                <a:cubicBezTo>
                  <a:pt x="6620744" y="5800519"/>
                  <a:pt x="6613414" y="5749211"/>
                  <a:pt x="6618301" y="5690570"/>
                </a:cubicBezTo>
                <a:cubicBezTo>
                  <a:pt x="6623188" y="5633153"/>
                  <a:pt x="6657393" y="5597725"/>
                  <a:pt x="6707480" y="5578181"/>
                </a:cubicBezTo>
                <a:cubicBezTo>
                  <a:pt x="6753903" y="5559855"/>
                  <a:pt x="6782002" y="5590395"/>
                  <a:pt x="6806435" y="5623380"/>
                </a:cubicBezTo>
                <a:cubicBezTo>
                  <a:pt x="6824759" y="5647814"/>
                  <a:pt x="6839419" y="5640484"/>
                  <a:pt x="6856522" y="5623380"/>
                </a:cubicBezTo>
                <a:cubicBezTo>
                  <a:pt x="6871182" y="5607498"/>
                  <a:pt x="6876069" y="5589174"/>
                  <a:pt x="6876069" y="5567184"/>
                </a:cubicBezTo>
                <a:cubicBezTo>
                  <a:pt x="6874847" y="5501214"/>
                  <a:pt x="6877291" y="5436468"/>
                  <a:pt x="6874847" y="5371720"/>
                </a:cubicBezTo>
                <a:cubicBezTo>
                  <a:pt x="6873626" y="5342401"/>
                  <a:pt x="6879734" y="5331406"/>
                  <a:pt x="6912719" y="5332627"/>
                </a:cubicBezTo>
                <a:cubicBezTo>
                  <a:pt x="6979908" y="5335071"/>
                  <a:pt x="7045878" y="5332627"/>
                  <a:pt x="7113069" y="5333849"/>
                </a:cubicBezTo>
                <a:cubicBezTo>
                  <a:pt x="7143610" y="5333849"/>
                  <a:pt x="7166822" y="5321632"/>
                  <a:pt x="7179039" y="5295978"/>
                </a:cubicBezTo>
                <a:cubicBezTo>
                  <a:pt x="7191254" y="5269101"/>
                  <a:pt x="7159492" y="5264216"/>
                  <a:pt x="7147275" y="5250776"/>
                </a:cubicBezTo>
                <a:cubicBezTo>
                  <a:pt x="7109404" y="5212905"/>
                  <a:pt x="7104517" y="5178699"/>
                  <a:pt x="7136280" y="5133498"/>
                </a:cubicBezTo>
                <a:cubicBezTo>
                  <a:pt x="7175372" y="5077303"/>
                  <a:pt x="7231569" y="5072416"/>
                  <a:pt x="7292651" y="5078525"/>
                </a:cubicBezTo>
                <a:cubicBezTo>
                  <a:pt x="7337853" y="5083410"/>
                  <a:pt x="7389162" y="5124946"/>
                  <a:pt x="7400157" y="5167705"/>
                </a:cubicBezTo>
                <a:cubicBezTo>
                  <a:pt x="7412373" y="5211683"/>
                  <a:pt x="7387940" y="5242226"/>
                  <a:pt x="7354955" y="5264216"/>
                </a:cubicBezTo>
                <a:cubicBezTo>
                  <a:pt x="7324413" y="5284983"/>
                  <a:pt x="7336631" y="5300865"/>
                  <a:pt x="7357398" y="5319191"/>
                </a:cubicBezTo>
                <a:cubicBezTo>
                  <a:pt x="7372058" y="5332627"/>
                  <a:pt x="7390383" y="5335071"/>
                  <a:pt x="7409930" y="5335071"/>
                </a:cubicBezTo>
                <a:cubicBezTo>
                  <a:pt x="7478342" y="5333849"/>
                  <a:pt x="7546754" y="5335071"/>
                  <a:pt x="7615166" y="5333849"/>
                </a:cubicBezTo>
                <a:cubicBezTo>
                  <a:pt x="7638378" y="5333849"/>
                  <a:pt x="7644486" y="5339958"/>
                  <a:pt x="7644486" y="5363168"/>
                </a:cubicBezTo>
                <a:cubicBezTo>
                  <a:pt x="7643265" y="5436468"/>
                  <a:pt x="7644486" y="5508546"/>
                  <a:pt x="7644486" y="5581843"/>
                </a:cubicBezTo>
                <a:cubicBezTo>
                  <a:pt x="7644486" y="5622159"/>
                  <a:pt x="7622498" y="5646592"/>
                  <a:pt x="7588291" y="5661252"/>
                </a:cubicBezTo>
                <a:cubicBezTo>
                  <a:pt x="7552863" y="5677133"/>
                  <a:pt x="7545534" y="5642927"/>
                  <a:pt x="7529651" y="5627045"/>
                </a:cubicBezTo>
                <a:cubicBezTo>
                  <a:pt x="7493002" y="5589174"/>
                  <a:pt x="7468569" y="5586731"/>
                  <a:pt x="7428255" y="5619716"/>
                </a:cubicBezTo>
                <a:cubicBezTo>
                  <a:pt x="7384275" y="5656366"/>
                  <a:pt x="7381832" y="5704009"/>
                  <a:pt x="7390383" y="5754097"/>
                </a:cubicBezTo>
                <a:cubicBezTo>
                  <a:pt x="7397713" y="5798076"/>
                  <a:pt x="7428255" y="5823731"/>
                  <a:pt x="7466127" y="5837169"/>
                </a:cubicBezTo>
                <a:cubicBezTo>
                  <a:pt x="7500332" y="5849386"/>
                  <a:pt x="7521101" y="5820066"/>
                  <a:pt x="7538204" y="5795633"/>
                </a:cubicBezTo>
                <a:cubicBezTo>
                  <a:pt x="7563858" y="5760204"/>
                  <a:pt x="7589513" y="5766314"/>
                  <a:pt x="7617611" y="5791968"/>
                </a:cubicBezTo>
                <a:cubicBezTo>
                  <a:pt x="7635935" y="5809071"/>
                  <a:pt x="7645708" y="5829839"/>
                  <a:pt x="7644486" y="5855493"/>
                </a:cubicBezTo>
                <a:cubicBezTo>
                  <a:pt x="7643265" y="5890921"/>
                  <a:pt x="7644486" y="5925128"/>
                  <a:pt x="7644486" y="5960555"/>
                </a:cubicBezTo>
                <a:cubicBezTo>
                  <a:pt x="7643265" y="5998427"/>
                  <a:pt x="7643265" y="6036299"/>
                  <a:pt x="7645708" y="6072947"/>
                </a:cubicBezTo>
                <a:lnTo>
                  <a:pt x="7643676" y="6091527"/>
                </a:lnTo>
                <a:lnTo>
                  <a:pt x="7645318" y="6082343"/>
                </a:lnTo>
                <a:cubicBezTo>
                  <a:pt x="7650662" y="6075776"/>
                  <a:pt x="7660435" y="6073028"/>
                  <a:pt x="7677538" y="6073639"/>
                </a:cubicBezTo>
                <a:cubicBezTo>
                  <a:pt x="7747172" y="6077304"/>
                  <a:pt x="7816806" y="6074861"/>
                  <a:pt x="7886441" y="6074861"/>
                </a:cubicBezTo>
                <a:cubicBezTo>
                  <a:pt x="7915760" y="6074861"/>
                  <a:pt x="7938970" y="6085854"/>
                  <a:pt x="7956073" y="6107844"/>
                </a:cubicBezTo>
                <a:cubicBezTo>
                  <a:pt x="7975620" y="6132276"/>
                  <a:pt x="7979285" y="6154268"/>
                  <a:pt x="7949965" y="6176258"/>
                </a:cubicBezTo>
                <a:cubicBezTo>
                  <a:pt x="7924311" y="6195803"/>
                  <a:pt x="7890105" y="6216571"/>
                  <a:pt x="7905986" y="6256885"/>
                </a:cubicBezTo>
                <a:cubicBezTo>
                  <a:pt x="7923090" y="6298422"/>
                  <a:pt x="7953630" y="6327742"/>
                  <a:pt x="8002497" y="6331407"/>
                </a:cubicBezTo>
                <a:cubicBezTo>
                  <a:pt x="8041589" y="6335072"/>
                  <a:pt x="8078239" y="6332629"/>
                  <a:pt x="8110001" y="6304530"/>
                </a:cubicBezTo>
                <a:cubicBezTo>
                  <a:pt x="8160089" y="6258108"/>
                  <a:pt x="8160089" y="6228788"/>
                  <a:pt x="8110001" y="6183586"/>
                </a:cubicBezTo>
                <a:cubicBezTo>
                  <a:pt x="8095342" y="6171371"/>
                  <a:pt x="8070909" y="6161598"/>
                  <a:pt x="8079461" y="6135943"/>
                </a:cubicBezTo>
                <a:cubicBezTo>
                  <a:pt x="8089234" y="6106623"/>
                  <a:pt x="8108779" y="6078526"/>
                  <a:pt x="8141764" y="6077304"/>
                </a:cubicBezTo>
                <a:cubicBezTo>
                  <a:pt x="8226058" y="6073639"/>
                  <a:pt x="8310352" y="6074861"/>
                  <a:pt x="8393425" y="6074861"/>
                </a:cubicBezTo>
                <a:cubicBezTo>
                  <a:pt x="8399838" y="6074861"/>
                  <a:pt x="8404037" y="6076082"/>
                  <a:pt x="8406729" y="6078106"/>
                </a:cubicBezTo>
                <a:lnTo>
                  <a:pt x="8410249" y="6084768"/>
                </a:lnTo>
                <a:lnTo>
                  <a:pt x="8414744" y="6080797"/>
                </a:lnTo>
                <a:cubicBezTo>
                  <a:pt x="8420699" y="6078506"/>
                  <a:pt x="8428640" y="6079422"/>
                  <a:pt x="8436581" y="6079422"/>
                </a:cubicBezTo>
                <a:cubicBezTo>
                  <a:pt x="8504993" y="6079422"/>
                  <a:pt x="8573405" y="6079422"/>
                  <a:pt x="8641819" y="6079422"/>
                </a:cubicBezTo>
                <a:cubicBezTo>
                  <a:pt x="8660144" y="6079422"/>
                  <a:pt x="8677247" y="6078202"/>
                  <a:pt x="8690684" y="6065984"/>
                </a:cubicBezTo>
                <a:cubicBezTo>
                  <a:pt x="8713896" y="6046439"/>
                  <a:pt x="8726112" y="6030557"/>
                  <a:pt x="8693127" y="6003680"/>
                </a:cubicBezTo>
                <a:cubicBezTo>
                  <a:pt x="8633267" y="5957258"/>
                  <a:pt x="8633267" y="5909613"/>
                  <a:pt x="8688242" y="5855861"/>
                </a:cubicBezTo>
                <a:cubicBezTo>
                  <a:pt x="8746881" y="5798443"/>
                  <a:pt x="8856828" y="5805773"/>
                  <a:pt x="8909360" y="5870521"/>
                </a:cubicBezTo>
                <a:cubicBezTo>
                  <a:pt x="8949675" y="5919386"/>
                  <a:pt x="8946010" y="5954815"/>
                  <a:pt x="8900808" y="5998795"/>
                </a:cubicBezTo>
                <a:cubicBezTo>
                  <a:pt x="8888593" y="6011010"/>
                  <a:pt x="8861716" y="6017119"/>
                  <a:pt x="8873933" y="6041552"/>
                </a:cubicBezTo>
                <a:cubicBezTo>
                  <a:pt x="8884928" y="6063542"/>
                  <a:pt x="8904473" y="6078202"/>
                  <a:pt x="8931350" y="6078202"/>
                </a:cubicBezTo>
                <a:cubicBezTo>
                  <a:pt x="8999762" y="6078202"/>
                  <a:pt x="9068174" y="6080644"/>
                  <a:pt x="9136587" y="6076979"/>
                </a:cubicBezTo>
                <a:cubicBezTo>
                  <a:pt x="9146055" y="6076369"/>
                  <a:pt x="9153537" y="6076751"/>
                  <a:pt x="9159416" y="6078201"/>
                </a:cubicBezTo>
                <a:lnTo>
                  <a:pt x="9160395" y="6078767"/>
                </a:lnTo>
                <a:lnTo>
                  <a:pt x="9159383" y="6065178"/>
                </a:lnTo>
                <a:cubicBezTo>
                  <a:pt x="9161828" y="5995543"/>
                  <a:pt x="9159383" y="5925909"/>
                  <a:pt x="9160606" y="5856275"/>
                </a:cubicBezTo>
                <a:cubicBezTo>
                  <a:pt x="9160606" y="5828177"/>
                  <a:pt x="9147168" y="5809852"/>
                  <a:pt x="9125178" y="5798859"/>
                </a:cubicBezTo>
                <a:cubicBezTo>
                  <a:pt x="9099523" y="5785420"/>
                  <a:pt x="9094636" y="5813517"/>
                  <a:pt x="9083641" y="5825735"/>
                </a:cubicBezTo>
                <a:cubicBezTo>
                  <a:pt x="9042106" y="5869714"/>
                  <a:pt x="9003012" y="5873379"/>
                  <a:pt x="8954147" y="5835507"/>
                </a:cubicBezTo>
                <a:cubicBezTo>
                  <a:pt x="8928492" y="5817184"/>
                  <a:pt x="8916275" y="5790307"/>
                  <a:pt x="8901615" y="5764652"/>
                </a:cubicBezTo>
                <a:cubicBezTo>
                  <a:pt x="8901615" y="5732890"/>
                  <a:pt x="8901615" y="5701127"/>
                  <a:pt x="8902838" y="5668142"/>
                </a:cubicBezTo>
                <a:cubicBezTo>
                  <a:pt x="8963920" y="5559415"/>
                  <a:pt x="9012786" y="5550862"/>
                  <a:pt x="9099523" y="5630271"/>
                </a:cubicBezTo>
                <a:cubicBezTo>
                  <a:pt x="9111739" y="5641266"/>
                  <a:pt x="9120291" y="5642486"/>
                  <a:pt x="9132508" y="5633936"/>
                </a:cubicBezTo>
                <a:cubicBezTo>
                  <a:pt x="9153276" y="5618054"/>
                  <a:pt x="9161828" y="5599729"/>
                  <a:pt x="9161828" y="5572855"/>
                </a:cubicBezTo>
                <a:cubicBezTo>
                  <a:pt x="9160606" y="5509327"/>
                  <a:pt x="9165493" y="5445801"/>
                  <a:pt x="9160606" y="5382276"/>
                </a:cubicBezTo>
                <a:cubicBezTo>
                  <a:pt x="9156941" y="5337075"/>
                  <a:pt x="9174043" y="5329745"/>
                  <a:pt x="9213137" y="5332188"/>
                </a:cubicBezTo>
                <a:cubicBezTo>
                  <a:pt x="9275440" y="5335853"/>
                  <a:pt x="9336524" y="5332188"/>
                  <a:pt x="9398827" y="5333410"/>
                </a:cubicBezTo>
                <a:cubicBezTo>
                  <a:pt x="9430591" y="5333410"/>
                  <a:pt x="9456246" y="5322415"/>
                  <a:pt x="9467240" y="5293094"/>
                </a:cubicBezTo>
                <a:cubicBezTo>
                  <a:pt x="9477013" y="5266220"/>
                  <a:pt x="9447693" y="5262554"/>
                  <a:pt x="9434256" y="5249118"/>
                </a:cubicBezTo>
                <a:cubicBezTo>
                  <a:pt x="9398827" y="5213689"/>
                  <a:pt x="9392719" y="5180704"/>
                  <a:pt x="9419596" y="5139169"/>
                </a:cubicBezTo>
                <a:cubicBezTo>
                  <a:pt x="9467240" y="5064646"/>
                  <a:pt x="9584518" y="5048767"/>
                  <a:pt x="9648044" y="5109848"/>
                </a:cubicBezTo>
                <a:cubicBezTo>
                  <a:pt x="9705461" y="5164823"/>
                  <a:pt x="9706684" y="5208802"/>
                  <a:pt x="9643157" y="5260110"/>
                </a:cubicBezTo>
                <a:cubicBezTo>
                  <a:pt x="9612615" y="5284544"/>
                  <a:pt x="9622389" y="5300426"/>
                  <a:pt x="9644379" y="5319971"/>
                </a:cubicBezTo>
                <a:cubicBezTo>
                  <a:pt x="9660261" y="5333410"/>
                  <a:pt x="9678584" y="5334631"/>
                  <a:pt x="9698131" y="5334631"/>
                </a:cubicBezTo>
                <a:cubicBezTo>
                  <a:pt x="9766544" y="5334631"/>
                  <a:pt x="9834956" y="5335853"/>
                  <a:pt x="9903370" y="5334631"/>
                </a:cubicBezTo>
                <a:cubicBezTo>
                  <a:pt x="9917113" y="5334631"/>
                  <a:pt x="9926046" y="5336007"/>
                  <a:pt x="9929654" y="5346485"/>
                </a:cubicBezTo>
                <a:lnTo>
                  <a:pt x="9930724" y="5354628"/>
                </a:lnTo>
                <a:lnTo>
                  <a:pt x="9932264" y="5354628"/>
                </a:lnTo>
                <a:lnTo>
                  <a:pt x="9932800" y="5349644"/>
                </a:lnTo>
                <a:cubicBezTo>
                  <a:pt x="9935434" y="5343481"/>
                  <a:pt x="9940130" y="5339572"/>
                  <a:pt x="9947918" y="5337597"/>
                </a:cubicBezTo>
                <a:lnTo>
                  <a:pt x="9951318" y="5337347"/>
                </a:lnTo>
                <a:lnTo>
                  <a:pt x="9952291" y="5335521"/>
                </a:lnTo>
                <a:lnTo>
                  <a:pt x="9934946" y="5330599"/>
                </a:lnTo>
                <a:cubicBezTo>
                  <a:pt x="9931128" y="5326323"/>
                  <a:pt x="9930211" y="5319604"/>
                  <a:pt x="9930821" y="5309831"/>
                </a:cubicBezTo>
                <a:cubicBezTo>
                  <a:pt x="9932044" y="5235310"/>
                  <a:pt x="9932044" y="5160790"/>
                  <a:pt x="9930821" y="5086269"/>
                </a:cubicBezTo>
                <a:cubicBezTo>
                  <a:pt x="9930821" y="5052061"/>
                  <a:pt x="9950369" y="5030071"/>
                  <a:pt x="9976023" y="5012969"/>
                </a:cubicBezTo>
                <a:cubicBezTo>
                  <a:pt x="9993126" y="5001974"/>
                  <a:pt x="10009008" y="5003196"/>
                  <a:pt x="10026111" y="5020300"/>
                </a:cubicBezTo>
                <a:cubicBezTo>
                  <a:pt x="10092080" y="5086269"/>
                  <a:pt x="10106740" y="5088711"/>
                  <a:pt x="10151942" y="5045954"/>
                </a:cubicBezTo>
                <a:cubicBezTo>
                  <a:pt x="10198364" y="5001974"/>
                  <a:pt x="10203251" y="4916459"/>
                  <a:pt x="10160492" y="4868816"/>
                </a:cubicBezTo>
                <a:cubicBezTo>
                  <a:pt x="10115292" y="4817505"/>
                  <a:pt x="10084750" y="4817505"/>
                  <a:pt x="10039550" y="4867593"/>
                </a:cubicBezTo>
                <a:cubicBezTo>
                  <a:pt x="10026111" y="4882253"/>
                  <a:pt x="10017560" y="4907907"/>
                  <a:pt x="9987018" y="4895690"/>
                </a:cubicBezTo>
                <a:cubicBezTo>
                  <a:pt x="9956476" y="4883475"/>
                  <a:pt x="9933266" y="4863928"/>
                  <a:pt x="9932044" y="4830943"/>
                </a:cubicBezTo>
                <a:cubicBezTo>
                  <a:pt x="9929601" y="4750316"/>
                  <a:pt x="9930821" y="4669686"/>
                  <a:pt x="9929601" y="4587835"/>
                </a:cubicBezTo>
                <a:cubicBezTo>
                  <a:pt x="9929601" y="4564624"/>
                  <a:pt x="9944261" y="4568288"/>
                  <a:pt x="9957699" y="4568288"/>
                </a:cubicBezTo>
                <a:cubicBezTo>
                  <a:pt x="10024890" y="4568288"/>
                  <a:pt x="10090860" y="4568288"/>
                  <a:pt x="10158050" y="4568288"/>
                </a:cubicBezTo>
                <a:cubicBezTo>
                  <a:pt x="10173932" y="4568288"/>
                  <a:pt x="10189812" y="4569509"/>
                  <a:pt x="10204472" y="4560959"/>
                </a:cubicBezTo>
                <a:cubicBezTo>
                  <a:pt x="10241122" y="4540189"/>
                  <a:pt x="10243566" y="4520644"/>
                  <a:pt x="10213024" y="4493768"/>
                </a:cubicBezTo>
                <a:cubicBezTo>
                  <a:pt x="10155607" y="4442457"/>
                  <a:pt x="10154385" y="4398478"/>
                  <a:pt x="10209359" y="4345948"/>
                </a:cubicBezTo>
                <a:cubicBezTo>
                  <a:pt x="10239900" y="4316628"/>
                  <a:pt x="10283268" y="4304412"/>
                  <a:pt x="10325263" y="4307925"/>
                </a:cubicBezTo>
                <a:cubicBezTo>
                  <a:pt x="10367257" y="4311436"/>
                  <a:pt x="10407876" y="4330677"/>
                  <a:pt x="10432920" y="4364272"/>
                </a:cubicBezTo>
                <a:cubicBezTo>
                  <a:pt x="10467127" y="4409475"/>
                  <a:pt x="10462240" y="4447344"/>
                  <a:pt x="10423148" y="4486437"/>
                </a:cubicBezTo>
                <a:cubicBezTo>
                  <a:pt x="10410932" y="4498655"/>
                  <a:pt x="10377948" y="4502319"/>
                  <a:pt x="10393828" y="4531639"/>
                </a:cubicBezTo>
                <a:cubicBezTo>
                  <a:pt x="10407266" y="4557294"/>
                  <a:pt x="10429257" y="4569509"/>
                  <a:pt x="10459798" y="4569509"/>
                </a:cubicBezTo>
                <a:cubicBezTo>
                  <a:pt x="10526989" y="4568288"/>
                  <a:pt x="10592957" y="4570731"/>
                  <a:pt x="10660149" y="4568288"/>
                </a:cubicBezTo>
                <a:cubicBezTo>
                  <a:pt x="10690691" y="4567067"/>
                  <a:pt x="10701684" y="4574397"/>
                  <a:pt x="10700463" y="4607381"/>
                </a:cubicBezTo>
                <a:cubicBezTo>
                  <a:pt x="10698020" y="4672129"/>
                  <a:pt x="10699241" y="4738097"/>
                  <a:pt x="10699241" y="4802845"/>
                </a:cubicBezTo>
                <a:cubicBezTo>
                  <a:pt x="10699241" y="4830943"/>
                  <a:pt x="10693133" y="4855378"/>
                  <a:pt x="10672366" y="4876145"/>
                </a:cubicBezTo>
                <a:cubicBezTo>
                  <a:pt x="10640602" y="4907907"/>
                  <a:pt x="10621056" y="4906687"/>
                  <a:pt x="10591736" y="4872480"/>
                </a:cubicBezTo>
                <a:cubicBezTo>
                  <a:pt x="10572189" y="4850489"/>
                  <a:pt x="10553864" y="4819948"/>
                  <a:pt x="10518437" y="4833387"/>
                </a:cubicBezTo>
                <a:cubicBezTo>
                  <a:pt x="10479345" y="4848047"/>
                  <a:pt x="10450025" y="4873702"/>
                  <a:pt x="10443915" y="4917681"/>
                </a:cubicBezTo>
                <a:cubicBezTo>
                  <a:pt x="10436587" y="4970212"/>
                  <a:pt x="10439030" y="5019078"/>
                  <a:pt x="10486675" y="5054507"/>
                </a:cubicBezTo>
                <a:cubicBezTo>
                  <a:pt x="10525767" y="5083825"/>
                  <a:pt x="10547757" y="5081381"/>
                  <a:pt x="10580742" y="5045954"/>
                </a:cubicBezTo>
                <a:cubicBezTo>
                  <a:pt x="10597844" y="5027629"/>
                  <a:pt x="10607617" y="4993424"/>
                  <a:pt x="10643046" y="5009304"/>
                </a:cubicBezTo>
                <a:cubicBezTo>
                  <a:pt x="10677251" y="5023964"/>
                  <a:pt x="10698020" y="5052061"/>
                  <a:pt x="10699241" y="5089935"/>
                </a:cubicBezTo>
                <a:cubicBezTo>
                  <a:pt x="10700463" y="5163234"/>
                  <a:pt x="10699241" y="5236532"/>
                  <a:pt x="10700463" y="5308610"/>
                </a:cubicBezTo>
                <a:lnTo>
                  <a:pt x="10695953" y="5325919"/>
                </a:lnTo>
                <a:lnTo>
                  <a:pt x="10695953" y="5342506"/>
                </a:lnTo>
                <a:lnTo>
                  <a:pt x="10697005" y="5340688"/>
                </a:lnTo>
                <a:cubicBezTo>
                  <a:pt x="10705709" y="5333510"/>
                  <a:pt x="10719758" y="5332289"/>
                  <a:pt x="10739305" y="5333510"/>
                </a:cubicBezTo>
                <a:cubicBezTo>
                  <a:pt x="10801608" y="5337175"/>
                  <a:pt x="10862692" y="5333510"/>
                  <a:pt x="10924995" y="5334732"/>
                </a:cubicBezTo>
                <a:cubicBezTo>
                  <a:pt x="10956759" y="5334732"/>
                  <a:pt x="10982414" y="5323737"/>
                  <a:pt x="10993408" y="5294417"/>
                </a:cubicBezTo>
                <a:cubicBezTo>
                  <a:pt x="11003181" y="5267541"/>
                  <a:pt x="10973861" y="5263877"/>
                  <a:pt x="10960424" y="5250439"/>
                </a:cubicBezTo>
                <a:cubicBezTo>
                  <a:pt x="10924995" y="5215009"/>
                  <a:pt x="10918887" y="5182026"/>
                  <a:pt x="10945764" y="5140490"/>
                </a:cubicBezTo>
                <a:cubicBezTo>
                  <a:pt x="10993408" y="5065968"/>
                  <a:pt x="11110686" y="5050088"/>
                  <a:pt x="11174212" y="5111172"/>
                </a:cubicBezTo>
                <a:cubicBezTo>
                  <a:pt x="11231629" y="5166144"/>
                  <a:pt x="11232852" y="5210124"/>
                  <a:pt x="11169325" y="5261432"/>
                </a:cubicBezTo>
                <a:cubicBezTo>
                  <a:pt x="11138783" y="5285866"/>
                  <a:pt x="11148557" y="5301748"/>
                  <a:pt x="11170547" y="5321293"/>
                </a:cubicBezTo>
                <a:cubicBezTo>
                  <a:pt x="11186429" y="5334732"/>
                  <a:pt x="11204752" y="5335954"/>
                  <a:pt x="11224299" y="5335954"/>
                </a:cubicBezTo>
                <a:cubicBezTo>
                  <a:pt x="11292712" y="5335954"/>
                  <a:pt x="11361124" y="5337175"/>
                  <a:pt x="11429538" y="5335954"/>
                </a:cubicBezTo>
                <a:cubicBezTo>
                  <a:pt x="11447862" y="5335954"/>
                  <a:pt x="11457635" y="5338397"/>
                  <a:pt x="11457635" y="5361608"/>
                </a:cubicBezTo>
                <a:cubicBezTo>
                  <a:pt x="11456413" y="5436129"/>
                  <a:pt x="11457635" y="5510649"/>
                  <a:pt x="11456413" y="5585169"/>
                </a:cubicBezTo>
                <a:cubicBezTo>
                  <a:pt x="11455192" y="5623042"/>
                  <a:pt x="11433202" y="5648697"/>
                  <a:pt x="11397773" y="5663355"/>
                </a:cubicBezTo>
                <a:cubicBezTo>
                  <a:pt x="11362346" y="5676794"/>
                  <a:pt x="11356238" y="5645031"/>
                  <a:pt x="11340356" y="5627928"/>
                </a:cubicBezTo>
                <a:cubicBezTo>
                  <a:pt x="11304929" y="5590057"/>
                  <a:pt x="11282939" y="5587614"/>
                  <a:pt x="11242624" y="5618154"/>
                </a:cubicBezTo>
                <a:cubicBezTo>
                  <a:pt x="11203532" y="5647475"/>
                  <a:pt x="11196202" y="5686566"/>
                  <a:pt x="11198645" y="5731767"/>
                </a:cubicBezTo>
                <a:cubicBezTo>
                  <a:pt x="11201089" y="5781856"/>
                  <a:pt x="11227964" y="5823392"/>
                  <a:pt x="11271944" y="5838051"/>
                </a:cubicBezTo>
                <a:cubicBezTo>
                  <a:pt x="11313481" y="5852711"/>
                  <a:pt x="11333026" y="5820947"/>
                  <a:pt x="11352573" y="5795294"/>
                </a:cubicBezTo>
                <a:cubicBezTo>
                  <a:pt x="11377006" y="5764752"/>
                  <a:pt x="11400218" y="5769639"/>
                  <a:pt x="11424650" y="5791629"/>
                </a:cubicBezTo>
                <a:cubicBezTo>
                  <a:pt x="11445418" y="5809954"/>
                  <a:pt x="11457635" y="5833164"/>
                  <a:pt x="11456413" y="5862484"/>
                </a:cubicBezTo>
                <a:cubicBezTo>
                  <a:pt x="11455192" y="5906464"/>
                  <a:pt x="11456413" y="5951665"/>
                  <a:pt x="11456413" y="5995645"/>
                </a:cubicBezTo>
                <a:cubicBezTo>
                  <a:pt x="11456413" y="6035959"/>
                  <a:pt x="11456413" y="6061155"/>
                  <a:pt x="11450808" y="6076903"/>
                </a:cubicBezTo>
                <a:lnTo>
                  <a:pt x="11443434" y="6089200"/>
                </a:lnTo>
                <a:lnTo>
                  <a:pt x="11447629" y="6089179"/>
                </a:lnTo>
                <a:lnTo>
                  <a:pt x="11460380" y="6094729"/>
                </a:lnTo>
                <a:lnTo>
                  <a:pt x="11461414" y="6089396"/>
                </a:lnTo>
                <a:cubicBezTo>
                  <a:pt x="11466607" y="6083288"/>
                  <a:pt x="11475769" y="6080844"/>
                  <a:pt x="11491039" y="6081456"/>
                </a:cubicBezTo>
                <a:cubicBezTo>
                  <a:pt x="11555788" y="6083898"/>
                  <a:pt x="11621755" y="6082676"/>
                  <a:pt x="11686503" y="6082676"/>
                </a:cubicBezTo>
                <a:cubicBezTo>
                  <a:pt x="11702385" y="6082676"/>
                  <a:pt x="11718267" y="6082676"/>
                  <a:pt x="11732927" y="6074124"/>
                </a:cubicBezTo>
                <a:cubicBezTo>
                  <a:pt x="11768354" y="6055799"/>
                  <a:pt x="11770797" y="6033811"/>
                  <a:pt x="11741477" y="6008156"/>
                </a:cubicBezTo>
                <a:cubicBezTo>
                  <a:pt x="11715824" y="5986166"/>
                  <a:pt x="11688947" y="5961732"/>
                  <a:pt x="11698720" y="5923862"/>
                </a:cubicBezTo>
                <a:cubicBezTo>
                  <a:pt x="11710937" y="5878660"/>
                  <a:pt x="11741477" y="5844455"/>
                  <a:pt x="11785457" y="5829795"/>
                </a:cubicBezTo>
                <a:cubicBezTo>
                  <a:pt x="11801644" y="5823992"/>
                  <a:pt x="11818289" y="5821014"/>
                  <a:pt x="11834763" y="5820594"/>
                </a:cubicBezTo>
                <a:cubicBezTo>
                  <a:pt x="11884183" y="5819334"/>
                  <a:pt x="11932056" y="5841095"/>
                  <a:pt x="11961375" y="5878660"/>
                </a:cubicBezTo>
                <a:cubicBezTo>
                  <a:pt x="11998025" y="5925083"/>
                  <a:pt x="11993137" y="5961732"/>
                  <a:pt x="11949158" y="6003269"/>
                </a:cubicBezTo>
                <a:cubicBezTo>
                  <a:pt x="11936942" y="6014264"/>
                  <a:pt x="11910065" y="6019151"/>
                  <a:pt x="11922283" y="6046026"/>
                </a:cubicBezTo>
                <a:cubicBezTo>
                  <a:pt x="11934500" y="6070461"/>
                  <a:pt x="11956488" y="6082676"/>
                  <a:pt x="11983365" y="6082676"/>
                </a:cubicBezTo>
                <a:cubicBezTo>
                  <a:pt x="12050556" y="6082676"/>
                  <a:pt x="12116524" y="6085121"/>
                  <a:pt x="12183716" y="6081456"/>
                </a:cubicBezTo>
                <a:lnTo>
                  <a:pt x="12191999" y="6083007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449697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662303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aphic 14">
            <a:extLst>
              <a:ext uri="{FF2B5EF4-FFF2-40B4-BE49-F238E27FC236}">
                <a16:creationId xmlns:a16="http://schemas.microsoft.com/office/drawing/2014/main" xmlns="" id="{951D8330-E771-4350-AECC-9F5BCE08B469}"/>
              </a:ext>
            </a:extLst>
          </p:cNvPr>
          <p:cNvGrpSpPr/>
          <p:nvPr userDrawn="1"/>
        </p:nvGrpSpPr>
        <p:grpSpPr>
          <a:xfrm>
            <a:off x="4079368" y="2057112"/>
            <a:ext cx="4033264" cy="3172231"/>
            <a:chOff x="2444748" y="555045"/>
            <a:chExt cx="7282048" cy="5727454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A9BC9537-D370-4B73-BE04-2487029288D3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789FD703-8A1A-4123-93DA-DCB9796279E7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5513713B-7120-4DB6-9B20-6EAD0FF0844F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94728E52-C81E-4E0F-AE94-8B5DD8D16BB8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867B8875-7B2F-4099-BF43-6AEEFA066AC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38DFC375-279E-4884-956E-2358B7CF3780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A01D1132-8E41-42FD-9265-9196BB6CA1F3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0CF613B5-35BF-44C8-BEF5-D0FA2E5CFB0C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1" name="그림 개체 틀 2">
            <a:extLst>
              <a:ext uri="{FF2B5EF4-FFF2-40B4-BE49-F238E27FC236}">
                <a16:creationId xmlns:a16="http://schemas.microsoft.com/office/drawing/2014/main" xmlns="" id="{FAF57B49-8A83-4949-8F5C-EF028AC6B5A7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247170" y="2218668"/>
            <a:ext cx="3678250" cy="21557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540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EDCE1E69-8985-4606-9313-59F3633EE6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23568110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9004168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xmlns="" id="{6F5FFA75-247A-4C8C-99A7-8FA7026719CF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4403035" y="0"/>
            <a:ext cx="7788965" cy="6858000"/>
          </a:xfrm>
          <a:custGeom>
            <a:avLst/>
            <a:gdLst>
              <a:gd name="connsiteX0" fmla="*/ 3894482 w 7788965"/>
              <a:gd name="connsiteY0" fmla="*/ 2146852 h 6858000"/>
              <a:gd name="connsiteX1" fmla="*/ 7788964 w 7788965"/>
              <a:gd name="connsiteY1" fmla="*/ 6858000 h 6858000"/>
              <a:gd name="connsiteX2" fmla="*/ 0 w 7788965"/>
              <a:gd name="connsiteY2" fmla="*/ 6858000 h 6858000"/>
              <a:gd name="connsiteX3" fmla="*/ 0 w 7788965"/>
              <a:gd name="connsiteY3" fmla="*/ 6857999 h 6858000"/>
              <a:gd name="connsiteX4" fmla="*/ 5734705 w 7788965"/>
              <a:gd name="connsiteY4" fmla="*/ 0 h 6858000"/>
              <a:gd name="connsiteX5" fmla="*/ 7788965 w 7788965"/>
              <a:gd name="connsiteY5" fmla="*/ 0 h 6858000"/>
              <a:gd name="connsiteX6" fmla="*/ 7788965 w 7788965"/>
              <a:gd name="connsiteY6" fmla="*/ 6641351 h 6858000"/>
              <a:gd name="connsiteX7" fmla="*/ 4000566 w 7788965"/>
              <a:gd name="connsiteY7" fmla="*/ 2078313 h 6858000"/>
              <a:gd name="connsiteX8" fmla="*/ 2214158 w 7788965"/>
              <a:gd name="connsiteY8" fmla="*/ 0 h 6858000"/>
              <a:gd name="connsiteX9" fmla="*/ 5574803 w 7788965"/>
              <a:gd name="connsiteY9" fmla="*/ 0 h 6858000"/>
              <a:gd name="connsiteX10" fmla="*/ 3894480 w 7788965"/>
              <a:gd name="connsiteY10" fmla="*/ 2032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788965" h="6858000">
                <a:moveTo>
                  <a:pt x="3894482" y="2146852"/>
                </a:moveTo>
                <a:lnTo>
                  <a:pt x="7788964" y="6858000"/>
                </a:lnTo>
                <a:lnTo>
                  <a:pt x="0" y="6858000"/>
                </a:lnTo>
                <a:lnTo>
                  <a:pt x="0" y="6857999"/>
                </a:lnTo>
                <a:close/>
                <a:moveTo>
                  <a:pt x="5734705" y="0"/>
                </a:moveTo>
                <a:lnTo>
                  <a:pt x="7788965" y="0"/>
                </a:lnTo>
                <a:lnTo>
                  <a:pt x="7788965" y="6641351"/>
                </a:lnTo>
                <a:lnTo>
                  <a:pt x="4000566" y="2078313"/>
                </a:lnTo>
                <a:close/>
                <a:moveTo>
                  <a:pt x="2214158" y="0"/>
                </a:moveTo>
                <a:lnTo>
                  <a:pt x="5574803" y="0"/>
                </a:lnTo>
                <a:lnTo>
                  <a:pt x="3894480" y="20326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788395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1602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69BEE5-7B94-4658-A224-5DA374A8F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23CB242-0E8D-4633-A03E-078DF0E57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5447D07-3884-45C6-A58D-9EB70516BF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50C8AF1-DC75-40AD-8E4B-B03615B25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4CE066C-5AC1-40A1-8D9B-841D5F67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2668286-8D54-4F31-AD9A-F505AB43F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67679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0C8E7EEE-5767-4D24-A28E-7A274AF0833D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5724525" y="0"/>
            <a:ext cx="646747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748057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17172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F9241B93-F28E-4606-BBD4-AC939342005F}"/>
              </a:ext>
            </a:extLst>
          </p:cNvPr>
          <p:cNvGrpSpPr/>
          <p:nvPr userDrawn="1"/>
        </p:nvGrpSpPr>
        <p:grpSpPr>
          <a:xfrm>
            <a:off x="8295412" y="1658804"/>
            <a:ext cx="3174949" cy="4282922"/>
            <a:chOff x="5745956" y="3501865"/>
            <a:chExt cx="2146216" cy="2895189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4D5FEAD8-CCC8-4927-9D00-F13C672A0888}"/>
                </a:ext>
              </a:extLst>
            </p:cNvPr>
            <p:cNvSpPr/>
            <p:nvPr/>
          </p:nvSpPr>
          <p:spPr>
            <a:xfrm>
              <a:off x="7498806" y="3501865"/>
              <a:ext cx="157347" cy="62939"/>
            </a:xfrm>
            <a:custGeom>
              <a:avLst/>
              <a:gdLst>
                <a:gd name="connsiteX0" fmla="*/ 45244 w 47625"/>
                <a:gd name="connsiteY0" fmla="*/ 13811 h 19050"/>
                <a:gd name="connsiteX1" fmla="*/ 45244 w 47625"/>
                <a:gd name="connsiteY1" fmla="*/ 13811 h 19050"/>
                <a:gd name="connsiteX2" fmla="*/ 38576 w 47625"/>
                <a:gd name="connsiteY2" fmla="*/ 20479 h 19050"/>
                <a:gd name="connsiteX3" fmla="*/ 13811 w 47625"/>
                <a:gd name="connsiteY3" fmla="*/ 20479 h 19050"/>
                <a:gd name="connsiteX4" fmla="*/ 7144 w 47625"/>
                <a:gd name="connsiteY4" fmla="*/ 13811 h 19050"/>
                <a:gd name="connsiteX5" fmla="*/ 7144 w 47625"/>
                <a:gd name="connsiteY5" fmla="*/ 13811 h 19050"/>
                <a:gd name="connsiteX6" fmla="*/ 13811 w 47625"/>
                <a:gd name="connsiteY6" fmla="*/ 7144 h 19050"/>
                <a:gd name="connsiteX7" fmla="*/ 38576 w 47625"/>
                <a:gd name="connsiteY7" fmla="*/ 7144 h 19050"/>
                <a:gd name="connsiteX8" fmla="*/ 45244 w 47625"/>
                <a:gd name="connsiteY8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19050">
                  <a:moveTo>
                    <a:pt x="45244" y="13811"/>
                  </a:moveTo>
                  <a:lnTo>
                    <a:pt x="45244" y="13811"/>
                  </a:lnTo>
                  <a:cubicBezTo>
                    <a:pt x="45244" y="17621"/>
                    <a:pt x="42386" y="20479"/>
                    <a:pt x="38576" y="20479"/>
                  </a:cubicBezTo>
                  <a:lnTo>
                    <a:pt x="13811" y="20479"/>
                  </a:lnTo>
                  <a:cubicBezTo>
                    <a:pt x="10001" y="20479"/>
                    <a:pt x="7144" y="17621"/>
                    <a:pt x="7144" y="13811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38576" y="7144"/>
                  </a:lnTo>
                  <a:cubicBezTo>
                    <a:pt x="42386" y="8096"/>
                    <a:pt x="45244" y="10954"/>
                    <a:pt x="45244" y="13811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6410C0D4-0751-4396-AC4D-8AA62394539D}"/>
                </a:ext>
              </a:extLst>
            </p:cNvPr>
            <p:cNvSpPr/>
            <p:nvPr/>
          </p:nvSpPr>
          <p:spPr>
            <a:xfrm>
              <a:off x="7829233" y="3977052"/>
              <a:ext cx="62939" cy="157347"/>
            </a:xfrm>
            <a:custGeom>
              <a:avLst/>
              <a:gdLst>
                <a:gd name="connsiteX0" fmla="*/ 13811 w 19050"/>
                <a:gd name="connsiteY0" fmla="*/ 45244 h 47625"/>
                <a:gd name="connsiteX1" fmla="*/ 13811 w 19050"/>
                <a:gd name="connsiteY1" fmla="*/ 45244 h 47625"/>
                <a:gd name="connsiteX2" fmla="*/ 7144 w 19050"/>
                <a:gd name="connsiteY2" fmla="*/ 38576 h 47625"/>
                <a:gd name="connsiteX3" fmla="*/ 7144 w 19050"/>
                <a:gd name="connsiteY3" fmla="*/ 13811 h 47625"/>
                <a:gd name="connsiteX4" fmla="*/ 13811 w 19050"/>
                <a:gd name="connsiteY4" fmla="*/ 7144 h 47625"/>
                <a:gd name="connsiteX5" fmla="*/ 13811 w 19050"/>
                <a:gd name="connsiteY5" fmla="*/ 7144 h 47625"/>
                <a:gd name="connsiteX6" fmla="*/ 20479 w 19050"/>
                <a:gd name="connsiteY6" fmla="*/ 13811 h 47625"/>
                <a:gd name="connsiteX7" fmla="*/ 20479 w 19050"/>
                <a:gd name="connsiteY7" fmla="*/ 38576 h 47625"/>
                <a:gd name="connsiteX8" fmla="*/ 13811 w 19050"/>
                <a:gd name="connsiteY8" fmla="*/ 452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47625">
                  <a:moveTo>
                    <a:pt x="13811" y="45244"/>
                  </a:moveTo>
                  <a:lnTo>
                    <a:pt x="13811" y="45244"/>
                  </a:lnTo>
                  <a:cubicBezTo>
                    <a:pt x="10001" y="45244"/>
                    <a:pt x="7144" y="42386"/>
                    <a:pt x="7144" y="38576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13811" y="7144"/>
                  </a:lnTo>
                  <a:cubicBezTo>
                    <a:pt x="17621" y="7144"/>
                    <a:pt x="20479" y="10001"/>
                    <a:pt x="20479" y="13811"/>
                  </a:cubicBezTo>
                  <a:lnTo>
                    <a:pt x="20479" y="38576"/>
                  </a:lnTo>
                  <a:cubicBezTo>
                    <a:pt x="20479" y="42386"/>
                    <a:pt x="17621" y="45244"/>
                    <a:pt x="13811" y="452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1B7F163A-D0A2-4263-BD43-507FBE27081D}"/>
                </a:ext>
              </a:extLst>
            </p:cNvPr>
            <p:cNvSpPr/>
            <p:nvPr/>
          </p:nvSpPr>
          <p:spPr>
            <a:xfrm>
              <a:off x="7829233" y="3838586"/>
              <a:ext cx="62939" cy="157347"/>
            </a:xfrm>
            <a:custGeom>
              <a:avLst/>
              <a:gdLst>
                <a:gd name="connsiteX0" fmla="*/ 13811 w 19050"/>
                <a:gd name="connsiteY0" fmla="*/ 45244 h 47625"/>
                <a:gd name="connsiteX1" fmla="*/ 13811 w 19050"/>
                <a:gd name="connsiteY1" fmla="*/ 45244 h 47625"/>
                <a:gd name="connsiteX2" fmla="*/ 7144 w 19050"/>
                <a:gd name="connsiteY2" fmla="*/ 38576 h 47625"/>
                <a:gd name="connsiteX3" fmla="*/ 7144 w 19050"/>
                <a:gd name="connsiteY3" fmla="*/ 13811 h 47625"/>
                <a:gd name="connsiteX4" fmla="*/ 13811 w 19050"/>
                <a:gd name="connsiteY4" fmla="*/ 7144 h 47625"/>
                <a:gd name="connsiteX5" fmla="*/ 13811 w 19050"/>
                <a:gd name="connsiteY5" fmla="*/ 7144 h 47625"/>
                <a:gd name="connsiteX6" fmla="*/ 20479 w 19050"/>
                <a:gd name="connsiteY6" fmla="*/ 13811 h 47625"/>
                <a:gd name="connsiteX7" fmla="*/ 20479 w 19050"/>
                <a:gd name="connsiteY7" fmla="*/ 38576 h 47625"/>
                <a:gd name="connsiteX8" fmla="*/ 13811 w 19050"/>
                <a:gd name="connsiteY8" fmla="*/ 452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47625">
                  <a:moveTo>
                    <a:pt x="13811" y="45244"/>
                  </a:moveTo>
                  <a:lnTo>
                    <a:pt x="13811" y="45244"/>
                  </a:lnTo>
                  <a:cubicBezTo>
                    <a:pt x="10001" y="45244"/>
                    <a:pt x="7144" y="42386"/>
                    <a:pt x="7144" y="38576"/>
                  </a:cubicBezTo>
                  <a:lnTo>
                    <a:pt x="7144" y="13811"/>
                  </a:lnTo>
                  <a:cubicBezTo>
                    <a:pt x="7144" y="10001"/>
                    <a:pt x="10001" y="7144"/>
                    <a:pt x="13811" y="7144"/>
                  </a:cubicBezTo>
                  <a:lnTo>
                    <a:pt x="13811" y="7144"/>
                  </a:lnTo>
                  <a:cubicBezTo>
                    <a:pt x="17621" y="7144"/>
                    <a:pt x="20479" y="10001"/>
                    <a:pt x="20479" y="13811"/>
                  </a:cubicBezTo>
                  <a:lnTo>
                    <a:pt x="20479" y="38576"/>
                  </a:lnTo>
                  <a:cubicBezTo>
                    <a:pt x="20479" y="42386"/>
                    <a:pt x="17621" y="45244"/>
                    <a:pt x="13811" y="452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E906E010-95BC-405B-A541-6121D952C170}"/>
                </a:ext>
              </a:extLst>
            </p:cNvPr>
            <p:cNvSpPr/>
            <p:nvPr/>
          </p:nvSpPr>
          <p:spPr>
            <a:xfrm>
              <a:off x="5745956" y="3523892"/>
              <a:ext cx="2139922" cy="2863720"/>
            </a:xfrm>
            <a:custGeom>
              <a:avLst/>
              <a:gdLst>
                <a:gd name="connsiteX0" fmla="*/ 611029 w 647700"/>
                <a:gd name="connsiteY0" fmla="*/ 7144 h 866775"/>
                <a:gd name="connsiteX1" fmla="*/ 40481 w 647700"/>
                <a:gd name="connsiteY1" fmla="*/ 7144 h 866775"/>
                <a:gd name="connsiteX2" fmla="*/ 7144 w 647700"/>
                <a:gd name="connsiteY2" fmla="*/ 41434 h 866775"/>
                <a:gd name="connsiteX3" fmla="*/ 7144 w 647700"/>
                <a:gd name="connsiteY3" fmla="*/ 831056 h 866775"/>
                <a:gd name="connsiteX4" fmla="*/ 40481 w 647700"/>
                <a:gd name="connsiteY4" fmla="*/ 865346 h 866775"/>
                <a:gd name="connsiteX5" fmla="*/ 611029 w 647700"/>
                <a:gd name="connsiteY5" fmla="*/ 865346 h 866775"/>
                <a:gd name="connsiteX6" fmla="*/ 644366 w 647700"/>
                <a:gd name="connsiteY6" fmla="*/ 831056 h 866775"/>
                <a:gd name="connsiteX7" fmla="*/ 644366 w 647700"/>
                <a:gd name="connsiteY7" fmla="*/ 41434 h 866775"/>
                <a:gd name="connsiteX8" fmla="*/ 611029 w 647700"/>
                <a:gd name="connsiteY8" fmla="*/ 7144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700" h="866775">
                  <a:moveTo>
                    <a:pt x="611029" y="7144"/>
                  </a:moveTo>
                  <a:lnTo>
                    <a:pt x="40481" y="7144"/>
                  </a:lnTo>
                  <a:cubicBezTo>
                    <a:pt x="22384" y="7144"/>
                    <a:pt x="7144" y="22384"/>
                    <a:pt x="7144" y="41434"/>
                  </a:cubicBezTo>
                  <a:lnTo>
                    <a:pt x="7144" y="831056"/>
                  </a:lnTo>
                  <a:cubicBezTo>
                    <a:pt x="7144" y="850106"/>
                    <a:pt x="22384" y="865346"/>
                    <a:pt x="40481" y="865346"/>
                  </a:cubicBezTo>
                  <a:lnTo>
                    <a:pt x="611029" y="865346"/>
                  </a:lnTo>
                  <a:cubicBezTo>
                    <a:pt x="629126" y="865346"/>
                    <a:pt x="644366" y="850106"/>
                    <a:pt x="644366" y="831056"/>
                  </a:cubicBezTo>
                  <a:lnTo>
                    <a:pt x="644366" y="41434"/>
                  </a:lnTo>
                  <a:cubicBezTo>
                    <a:pt x="644366" y="23336"/>
                    <a:pt x="629126" y="7144"/>
                    <a:pt x="611029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97DEF5EB-BA10-4B7D-A44B-0133ED1CF242}"/>
                </a:ext>
              </a:extLst>
            </p:cNvPr>
            <p:cNvSpPr/>
            <p:nvPr/>
          </p:nvSpPr>
          <p:spPr>
            <a:xfrm>
              <a:off x="5755398" y="3533334"/>
              <a:ext cx="2108453" cy="2863720"/>
            </a:xfrm>
            <a:custGeom>
              <a:avLst/>
              <a:gdLst>
                <a:gd name="connsiteX0" fmla="*/ 605314 w 638175"/>
                <a:gd name="connsiteY0" fmla="*/ 7144 h 866775"/>
                <a:gd name="connsiteX1" fmla="*/ 40481 w 638175"/>
                <a:gd name="connsiteY1" fmla="*/ 7144 h 866775"/>
                <a:gd name="connsiteX2" fmla="*/ 7144 w 638175"/>
                <a:gd name="connsiteY2" fmla="*/ 41434 h 866775"/>
                <a:gd name="connsiteX3" fmla="*/ 7144 w 638175"/>
                <a:gd name="connsiteY3" fmla="*/ 826294 h 866775"/>
                <a:gd name="connsiteX4" fmla="*/ 40481 w 638175"/>
                <a:gd name="connsiteY4" fmla="*/ 860584 h 866775"/>
                <a:gd name="connsiteX5" fmla="*/ 604361 w 638175"/>
                <a:gd name="connsiteY5" fmla="*/ 860584 h 866775"/>
                <a:gd name="connsiteX6" fmla="*/ 637699 w 638175"/>
                <a:gd name="connsiteY6" fmla="*/ 826294 h 866775"/>
                <a:gd name="connsiteX7" fmla="*/ 637699 w 638175"/>
                <a:gd name="connsiteY7" fmla="*/ 41434 h 866775"/>
                <a:gd name="connsiteX8" fmla="*/ 605314 w 638175"/>
                <a:gd name="connsiteY8" fmla="*/ 7144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8175" h="866775">
                  <a:moveTo>
                    <a:pt x="605314" y="7144"/>
                  </a:moveTo>
                  <a:lnTo>
                    <a:pt x="40481" y="7144"/>
                  </a:lnTo>
                  <a:cubicBezTo>
                    <a:pt x="22384" y="7144"/>
                    <a:pt x="7144" y="22384"/>
                    <a:pt x="7144" y="41434"/>
                  </a:cubicBezTo>
                  <a:lnTo>
                    <a:pt x="7144" y="826294"/>
                  </a:lnTo>
                  <a:cubicBezTo>
                    <a:pt x="7144" y="845344"/>
                    <a:pt x="22384" y="860584"/>
                    <a:pt x="40481" y="860584"/>
                  </a:cubicBezTo>
                  <a:lnTo>
                    <a:pt x="604361" y="860584"/>
                  </a:lnTo>
                  <a:cubicBezTo>
                    <a:pt x="622459" y="860584"/>
                    <a:pt x="637699" y="845344"/>
                    <a:pt x="637699" y="826294"/>
                  </a:cubicBezTo>
                  <a:lnTo>
                    <a:pt x="637699" y="41434"/>
                  </a:lnTo>
                  <a:cubicBezTo>
                    <a:pt x="637699" y="22384"/>
                    <a:pt x="623411" y="7144"/>
                    <a:pt x="605314" y="7144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07A51BDC-88C3-445B-9C4C-1FEB7CAC7E9E}"/>
                </a:ext>
              </a:extLst>
            </p:cNvPr>
            <p:cNvSpPr/>
            <p:nvPr/>
          </p:nvSpPr>
          <p:spPr>
            <a:xfrm>
              <a:off x="5972536" y="3781941"/>
              <a:ext cx="1699350" cy="2360208"/>
            </a:xfrm>
            <a:custGeom>
              <a:avLst/>
              <a:gdLst>
                <a:gd name="connsiteX0" fmla="*/ 7144 w 514350"/>
                <a:gd name="connsiteY0" fmla="*/ 7144 h 714375"/>
                <a:gd name="connsiteX1" fmla="*/ 508159 w 514350"/>
                <a:gd name="connsiteY1" fmla="*/ 7144 h 714375"/>
                <a:gd name="connsiteX2" fmla="*/ 508159 w 514350"/>
                <a:gd name="connsiteY2" fmla="*/ 711041 h 714375"/>
                <a:gd name="connsiteX3" fmla="*/ 7144 w 514350"/>
                <a:gd name="connsiteY3" fmla="*/ 711041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4350" h="714375">
                  <a:moveTo>
                    <a:pt x="7144" y="7144"/>
                  </a:moveTo>
                  <a:lnTo>
                    <a:pt x="508159" y="7144"/>
                  </a:lnTo>
                  <a:lnTo>
                    <a:pt x="508159" y="711041"/>
                  </a:lnTo>
                  <a:lnTo>
                    <a:pt x="7144" y="71104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DF4B3BD2-D148-4C5F-BC4B-7DC5CEAD0464}"/>
                </a:ext>
              </a:extLst>
            </p:cNvPr>
            <p:cNvSpPr/>
            <p:nvPr/>
          </p:nvSpPr>
          <p:spPr>
            <a:xfrm>
              <a:off x="6537278" y="3804313"/>
              <a:ext cx="1119116" cy="2330356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2438DEFB-93C7-4417-B27A-E84ED16848D4}"/>
                </a:ext>
              </a:extLst>
            </p:cNvPr>
            <p:cNvGrpSpPr/>
            <p:nvPr/>
          </p:nvGrpSpPr>
          <p:grpSpPr>
            <a:xfrm>
              <a:off x="6752948" y="6198983"/>
              <a:ext cx="113352" cy="113352"/>
              <a:chOff x="6768693" y="6038239"/>
              <a:chExt cx="147969" cy="147969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xmlns="" id="{8AEC7DDB-BF36-4D8E-9784-41D44C809CAD}"/>
                  </a:ext>
                </a:extLst>
              </p:cNvPr>
              <p:cNvSpPr/>
              <p:nvPr/>
            </p:nvSpPr>
            <p:spPr>
              <a:xfrm>
                <a:off x="6768693" y="6038239"/>
                <a:ext cx="147969" cy="14796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xmlns="" id="{D8151709-F242-456E-96D1-B0235A677014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80420992-F47F-4217-A43D-619E55FB4C8A}"/>
              </a:ext>
            </a:extLst>
          </p:cNvPr>
          <p:cNvGrpSpPr/>
          <p:nvPr userDrawn="1"/>
        </p:nvGrpSpPr>
        <p:grpSpPr>
          <a:xfrm>
            <a:off x="6823319" y="3202196"/>
            <a:ext cx="1656867" cy="2912686"/>
            <a:chOff x="7182034" y="5192864"/>
            <a:chExt cx="825553" cy="1451279"/>
          </a:xfrm>
        </p:grpSpPr>
        <p:grpSp>
          <p:nvGrpSpPr>
            <p:cNvPr id="14" name="Group 3">
              <a:extLst>
                <a:ext uri="{FF2B5EF4-FFF2-40B4-BE49-F238E27FC236}">
                  <a16:creationId xmlns:a16="http://schemas.microsoft.com/office/drawing/2014/main" xmlns="" id="{EA578C17-35B1-48E6-B296-61B28F520150}"/>
                </a:ext>
              </a:extLst>
            </p:cNvPr>
            <p:cNvGrpSpPr/>
            <p:nvPr/>
          </p:nvGrpSpPr>
          <p:grpSpPr>
            <a:xfrm>
              <a:off x="7182034" y="5192864"/>
              <a:ext cx="825553" cy="1451279"/>
              <a:chOff x="445712" y="1449040"/>
              <a:chExt cx="2113018" cy="3924176"/>
            </a:xfrm>
          </p:grpSpPr>
          <p:sp>
            <p:nvSpPr>
              <p:cNvPr id="18" name="Rounded Rectangle 4">
                <a:extLst>
                  <a:ext uri="{FF2B5EF4-FFF2-40B4-BE49-F238E27FC236}">
                    <a16:creationId xmlns:a16="http://schemas.microsoft.com/office/drawing/2014/main" xmlns="" id="{D2F761DF-C8DF-4DE2-906D-05957CBED4CC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Rectangle 5">
                <a:extLst>
                  <a:ext uri="{FF2B5EF4-FFF2-40B4-BE49-F238E27FC236}">
                    <a16:creationId xmlns:a16="http://schemas.microsoft.com/office/drawing/2014/main" xmlns="" id="{9A9C4939-7986-450A-BF03-92EC6994DDFE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0" name="Group 6">
                <a:extLst>
                  <a:ext uri="{FF2B5EF4-FFF2-40B4-BE49-F238E27FC236}">
                    <a16:creationId xmlns:a16="http://schemas.microsoft.com/office/drawing/2014/main" xmlns="" id="{651C2E6A-1A07-41FB-BAFE-59DB09FC6CB0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21" name="Oval 7">
                  <a:extLst>
                    <a:ext uri="{FF2B5EF4-FFF2-40B4-BE49-F238E27FC236}">
                      <a16:creationId xmlns:a16="http://schemas.microsoft.com/office/drawing/2014/main" xmlns="" id="{0158E23C-F3BA-4F44-A0C3-4095E0A30994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2" name="Rounded Rectangle 8">
                  <a:extLst>
                    <a:ext uri="{FF2B5EF4-FFF2-40B4-BE49-F238E27FC236}">
                      <a16:creationId xmlns:a16="http://schemas.microsoft.com/office/drawing/2014/main" xmlns="" id="{A65E39CA-F6F1-47A9-A567-86385EA9C95D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xmlns="" id="{6F3EE5F6-CF51-429D-9AB0-4384D58D7D4D}"/>
                </a:ext>
              </a:extLst>
            </p:cNvPr>
            <p:cNvGrpSpPr/>
            <p:nvPr/>
          </p:nvGrpSpPr>
          <p:grpSpPr>
            <a:xfrm>
              <a:off x="7210904" y="5333460"/>
              <a:ext cx="734603" cy="1136247"/>
              <a:chOff x="7224494" y="5344134"/>
              <a:chExt cx="734603" cy="1189257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xmlns="" id="{62058873-FEEF-4AE4-A07B-EFD8FB550E55}"/>
                  </a:ext>
                </a:extLst>
              </p:cNvPr>
              <p:cNvSpPr/>
              <p:nvPr/>
            </p:nvSpPr>
            <p:spPr>
              <a:xfrm>
                <a:off x="7224494" y="5344134"/>
                <a:ext cx="734603" cy="1189257"/>
              </a:xfrm>
              <a:custGeom>
                <a:avLst/>
                <a:gdLst>
                  <a:gd name="connsiteX0" fmla="*/ 7144 w 333375"/>
                  <a:gd name="connsiteY0" fmla="*/ 7144 h 590550"/>
                  <a:gd name="connsiteX1" fmla="*/ 331946 w 333375"/>
                  <a:gd name="connsiteY1" fmla="*/ 7144 h 590550"/>
                  <a:gd name="connsiteX2" fmla="*/ 331946 w 333375"/>
                  <a:gd name="connsiteY2" fmla="*/ 586264 h 590550"/>
                  <a:gd name="connsiteX3" fmla="*/ 7144 w 333375"/>
                  <a:gd name="connsiteY3" fmla="*/ 586264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3375" h="590550">
                    <a:moveTo>
                      <a:pt x="7144" y="7144"/>
                    </a:moveTo>
                    <a:lnTo>
                      <a:pt x="331946" y="7144"/>
                    </a:lnTo>
                    <a:lnTo>
                      <a:pt x="331946" y="586264"/>
                    </a:lnTo>
                    <a:lnTo>
                      <a:pt x="7144" y="58626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xmlns="" id="{FDA00E9A-7402-448B-B85E-58BD242040AC}"/>
                  </a:ext>
                </a:extLst>
              </p:cNvPr>
              <p:cNvSpPr/>
              <p:nvPr/>
            </p:nvSpPr>
            <p:spPr>
              <a:xfrm>
                <a:off x="7353653" y="5363515"/>
                <a:ext cx="604560" cy="1150499"/>
              </a:xfrm>
              <a:custGeom>
                <a:avLst/>
                <a:gdLst>
                  <a:gd name="connsiteX0" fmla="*/ 614149 w 1119116"/>
                  <a:gd name="connsiteY0" fmla="*/ 0 h 2330356"/>
                  <a:gd name="connsiteX1" fmla="*/ 1115704 w 1119116"/>
                  <a:gd name="connsiteY1" fmla="*/ 6824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  <a:gd name="connsiteX0" fmla="*/ 614149 w 1119116"/>
                  <a:gd name="connsiteY0" fmla="*/ 0 h 2330356"/>
                  <a:gd name="connsiteX1" fmla="*/ 1115704 w 1119116"/>
                  <a:gd name="connsiteY1" fmla="*/ 3412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116" h="2330356">
                    <a:moveTo>
                      <a:pt x="614149" y="0"/>
                    </a:moveTo>
                    <a:lnTo>
                      <a:pt x="1115704" y="3412"/>
                    </a:lnTo>
                    <a:cubicBezTo>
                      <a:pt x="1116841" y="777923"/>
                      <a:pt x="1117979" y="1555845"/>
                      <a:pt x="1119116" y="2330356"/>
                    </a:cubicBezTo>
                    <a:lnTo>
                      <a:pt x="0" y="2330356"/>
                    </a:lnTo>
                    <a:lnTo>
                      <a:pt x="614149" y="0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xmlns="" id="{344AA3EA-E673-4ED9-A582-47186191FE78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8609452" y="2064430"/>
            <a:ext cx="2535033" cy="35002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xmlns="" id="{60F52A28-79CD-4100-B2ED-9CB938668D05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906381" y="3455576"/>
            <a:ext cx="1484457" cy="2330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xmlns="" id="{979E55A1-D4BA-4358-932E-9597C584FB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60765634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392218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xmlns="" id="{816C7FB5-2361-4828-BC29-E65F8DBFBE6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19757" y="-1"/>
            <a:ext cx="6580997" cy="5001448"/>
          </a:xfrm>
          <a:custGeom>
            <a:avLst/>
            <a:gdLst>
              <a:gd name="connsiteX0" fmla="*/ 5450668 w 6580997"/>
              <a:gd name="connsiteY0" fmla="*/ 0 h 5001448"/>
              <a:gd name="connsiteX1" fmla="*/ 6157327 w 6580997"/>
              <a:gd name="connsiteY1" fmla="*/ 0 h 5001448"/>
              <a:gd name="connsiteX2" fmla="*/ 6395676 w 6580997"/>
              <a:gd name="connsiteY2" fmla="*/ 313936 h 5001448"/>
              <a:gd name="connsiteX3" fmla="*/ 6417268 w 6580997"/>
              <a:gd name="connsiteY3" fmla="*/ 349241 h 5001448"/>
              <a:gd name="connsiteX4" fmla="*/ 5974700 w 6580997"/>
              <a:gd name="connsiteY4" fmla="*/ 683575 h 5001448"/>
              <a:gd name="connsiteX5" fmla="*/ 5947410 w 6580997"/>
              <a:gd name="connsiteY5" fmla="*/ 654273 h 5001448"/>
              <a:gd name="connsiteX6" fmla="*/ 4672001 w 6580997"/>
              <a:gd name="connsiteY6" fmla="*/ 0 h 5001448"/>
              <a:gd name="connsiteX7" fmla="*/ 5378659 w 6580997"/>
              <a:gd name="connsiteY7" fmla="*/ 0 h 5001448"/>
              <a:gd name="connsiteX8" fmla="*/ 6328696 w 6580997"/>
              <a:gd name="connsiteY8" fmla="*/ 1251323 h 5001448"/>
              <a:gd name="connsiteX9" fmla="*/ 6356584 w 6580997"/>
              <a:gd name="connsiteY9" fmla="*/ 1296919 h 5001448"/>
              <a:gd name="connsiteX10" fmla="*/ 5915946 w 6580997"/>
              <a:gd name="connsiteY10" fmla="*/ 1629794 h 5001448"/>
              <a:gd name="connsiteX11" fmla="*/ 5880432 w 6580997"/>
              <a:gd name="connsiteY11" fmla="*/ 1591659 h 5001448"/>
              <a:gd name="connsiteX12" fmla="*/ 3893333 w 6580997"/>
              <a:gd name="connsiteY12" fmla="*/ 0 h 5001448"/>
              <a:gd name="connsiteX13" fmla="*/ 4599991 w 6580997"/>
              <a:gd name="connsiteY13" fmla="*/ 0 h 5001448"/>
              <a:gd name="connsiteX14" fmla="*/ 6234116 w 6580997"/>
              <a:gd name="connsiteY14" fmla="*/ 2152354 h 5001448"/>
              <a:gd name="connsiteX15" fmla="*/ 5785032 w 6580997"/>
              <a:gd name="connsiteY15" fmla="*/ 2491611 h 5001448"/>
              <a:gd name="connsiteX16" fmla="*/ 3114666 w 6580997"/>
              <a:gd name="connsiteY16" fmla="*/ 0 h 5001448"/>
              <a:gd name="connsiteX17" fmla="*/ 3821325 w 6580997"/>
              <a:gd name="connsiteY17" fmla="*/ 0 h 5001448"/>
              <a:gd name="connsiteX18" fmla="*/ 6505646 w 6580997"/>
              <a:gd name="connsiteY18" fmla="*/ 3535597 h 5001448"/>
              <a:gd name="connsiteX19" fmla="*/ 6517688 w 6580997"/>
              <a:gd name="connsiteY19" fmla="*/ 3555286 h 5001448"/>
              <a:gd name="connsiteX20" fmla="*/ 6072188 w 6580997"/>
              <a:gd name="connsiteY20" fmla="*/ 3891835 h 5001448"/>
              <a:gd name="connsiteX21" fmla="*/ 6057380 w 6580997"/>
              <a:gd name="connsiteY21" fmla="*/ 3875934 h 5001448"/>
              <a:gd name="connsiteX22" fmla="*/ 2335999 w 6580997"/>
              <a:gd name="connsiteY22" fmla="*/ 0 h 5001448"/>
              <a:gd name="connsiteX23" fmla="*/ 3042658 w 6580997"/>
              <a:gd name="connsiteY23" fmla="*/ 0 h 5001448"/>
              <a:gd name="connsiteX24" fmla="*/ 6561747 w 6580997"/>
              <a:gd name="connsiteY24" fmla="*/ 4635097 h 5001448"/>
              <a:gd name="connsiteX25" fmla="*/ 6580997 w 6580997"/>
              <a:gd name="connsiteY25" fmla="*/ 4666571 h 5001448"/>
              <a:gd name="connsiteX26" fmla="*/ 6137710 w 6580997"/>
              <a:gd name="connsiteY26" fmla="*/ 5001448 h 5001448"/>
              <a:gd name="connsiteX27" fmla="*/ 6113482 w 6580997"/>
              <a:gd name="connsiteY27" fmla="*/ 4975433 h 5001448"/>
              <a:gd name="connsiteX28" fmla="*/ 1557333 w 6580997"/>
              <a:gd name="connsiteY28" fmla="*/ 0 h 5001448"/>
              <a:gd name="connsiteX29" fmla="*/ 2263992 w 6580997"/>
              <a:gd name="connsiteY29" fmla="*/ 0 h 5001448"/>
              <a:gd name="connsiteX30" fmla="*/ 5106184 w 6580997"/>
              <a:gd name="connsiteY30" fmla="*/ 3743536 h 5001448"/>
              <a:gd name="connsiteX31" fmla="*/ 5116342 w 6580997"/>
              <a:gd name="connsiteY31" fmla="*/ 3759688 h 5001448"/>
              <a:gd name="connsiteX32" fmla="*/ 4669838 w 6580997"/>
              <a:gd name="connsiteY32" fmla="*/ 4096994 h 5001448"/>
              <a:gd name="connsiteX33" fmla="*/ 4657919 w 6580997"/>
              <a:gd name="connsiteY33" fmla="*/ 4083873 h 5001448"/>
              <a:gd name="connsiteX34" fmla="*/ 778665 w 6580997"/>
              <a:gd name="connsiteY34" fmla="*/ 0 h 5001448"/>
              <a:gd name="connsiteX35" fmla="*/ 1485324 w 6580997"/>
              <a:gd name="connsiteY35" fmla="*/ 0 h 5001448"/>
              <a:gd name="connsiteX36" fmla="*/ 4803038 w 6580997"/>
              <a:gd name="connsiteY36" fmla="*/ 4369858 h 5001448"/>
              <a:gd name="connsiteX37" fmla="*/ 4353952 w 6580997"/>
              <a:gd name="connsiteY37" fmla="*/ 4709116 h 5001448"/>
              <a:gd name="connsiteX38" fmla="*/ 0 w 6580997"/>
              <a:gd name="connsiteY38" fmla="*/ 0 h 5001448"/>
              <a:gd name="connsiteX39" fmla="*/ 706659 w 6580997"/>
              <a:gd name="connsiteY39" fmla="*/ 0 h 5001448"/>
              <a:gd name="connsiteX40" fmla="*/ 3300400 w 6580997"/>
              <a:gd name="connsiteY40" fmla="*/ 3416293 h 5001448"/>
              <a:gd name="connsiteX41" fmla="*/ 2851316 w 6580997"/>
              <a:gd name="connsiteY41" fmla="*/ 3755550 h 5001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580997" h="5001448">
                <a:moveTo>
                  <a:pt x="5450668" y="0"/>
                </a:moveTo>
                <a:lnTo>
                  <a:pt x="6157327" y="0"/>
                </a:lnTo>
                <a:lnTo>
                  <a:pt x="6395676" y="313936"/>
                </a:lnTo>
                <a:lnTo>
                  <a:pt x="6417268" y="349241"/>
                </a:lnTo>
                <a:lnTo>
                  <a:pt x="5974700" y="683575"/>
                </a:lnTo>
                <a:lnTo>
                  <a:pt x="5947410" y="654273"/>
                </a:lnTo>
                <a:close/>
                <a:moveTo>
                  <a:pt x="4672001" y="0"/>
                </a:moveTo>
                <a:lnTo>
                  <a:pt x="5378659" y="0"/>
                </a:lnTo>
                <a:lnTo>
                  <a:pt x="6328696" y="1251323"/>
                </a:lnTo>
                <a:lnTo>
                  <a:pt x="6356584" y="1296919"/>
                </a:lnTo>
                <a:lnTo>
                  <a:pt x="5915946" y="1629794"/>
                </a:lnTo>
                <a:lnTo>
                  <a:pt x="5880432" y="1591659"/>
                </a:lnTo>
                <a:close/>
                <a:moveTo>
                  <a:pt x="3893333" y="0"/>
                </a:moveTo>
                <a:lnTo>
                  <a:pt x="4599991" y="0"/>
                </a:lnTo>
                <a:lnTo>
                  <a:pt x="6234116" y="2152354"/>
                </a:lnTo>
                <a:lnTo>
                  <a:pt x="5785032" y="2491611"/>
                </a:lnTo>
                <a:close/>
                <a:moveTo>
                  <a:pt x="3114666" y="0"/>
                </a:moveTo>
                <a:lnTo>
                  <a:pt x="3821325" y="0"/>
                </a:lnTo>
                <a:lnTo>
                  <a:pt x="6505646" y="3535597"/>
                </a:lnTo>
                <a:lnTo>
                  <a:pt x="6517688" y="3555286"/>
                </a:lnTo>
                <a:lnTo>
                  <a:pt x="6072188" y="3891835"/>
                </a:lnTo>
                <a:lnTo>
                  <a:pt x="6057380" y="3875934"/>
                </a:lnTo>
                <a:close/>
                <a:moveTo>
                  <a:pt x="2335999" y="0"/>
                </a:moveTo>
                <a:lnTo>
                  <a:pt x="3042658" y="0"/>
                </a:lnTo>
                <a:lnTo>
                  <a:pt x="6561747" y="4635097"/>
                </a:lnTo>
                <a:lnTo>
                  <a:pt x="6580997" y="4666571"/>
                </a:lnTo>
                <a:lnTo>
                  <a:pt x="6137710" y="5001448"/>
                </a:lnTo>
                <a:lnTo>
                  <a:pt x="6113482" y="4975433"/>
                </a:lnTo>
                <a:close/>
                <a:moveTo>
                  <a:pt x="1557333" y="0"/>
                </a:moveTo>
                <a:lnTo>
                  <a:pt x="2263992" y="0"/>
                </a:lnTo>
                <a:lnTo>
                  <a:pt x="5106184" y="3743536"/>
                </a:lnTo>
                <a:lnTo>
                  <a:pt x="5116342" y="3759688"/>
                </a:lnTo>
                <a:lnTo>
                  <a:pt x="4669838" y="4096994"/>
                </a:lnTo>
                <a:lnTo>
                  <a:pt x="4657919" y="4083873"/>
                </a:lnTo>
                <a:close/>
                <a:moveTo>
                  <a:pt x="778665" y="0"/>
                </a:moveTo>
                <a:lnTo>
                  <a:pt x="1485324" y="0"/>
                </a:lnTo>
                <a:lnTo>
                  <a:pt x="4803038" y="4369858"/>
                </a:lnTo>
                <a:lnTo>
                  <a:pt x="4353952" y="4709116"/>
                </a:lnTo>
                <a:close/>
                <a:moveTo>
                  <a:pt x="0" y="0"/>
                </a:moveTo>
                <a:lnTo>
                  <a:pt x="706659" y="0"/>
                </a:lnTo>
                <a:lnTo>
                  <a:pt x="3300400" y="3416293"/>
                </a:lnTo>
                <a:lnTo>
                  <a:pt x="2851316" y="3755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140882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230049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51077356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white"/>
              </a:solidFill>
            </a:endParaRPr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white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prstClr val="white"/>
                </a:solidFill>
                <a:cs typeface="Arial" pitchFamily="34" charset="0"/>
              </a:rPr>
              <a:t>Line Color</a:t>
            </a:r>
            <a:endParaRPr lang="ko-KR" altLang="en-US" sz="140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  <a:cs typeface="Arial" pitchFamily="34" charset="0"/>
              </a:rPr>
              <a:t>www.allppt.com</a:t>
            </a:r>
            <a:endParaRPr lang="ko-KR" altLang="en-US" sz="140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prstClr val="white"/>
                </a:solidFill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prstClr val="white"/>
                </a:solidFill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025601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11CEC9-79A2-41AA-8243-573F7334E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5A0D3B0-5471-41C9-B220-96534C7391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2C98873-3365-45DA-B574-3E3B1FD67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161C86E-1765-4F11-9B70-F9D34D63B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4AB4051-D194-462F-9103-C80EE471E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88EABFD-E31E-40FF-86B7-E22DBC4AA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954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1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1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2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85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79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8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2AE98778-674C-426E-91AC-D0A2840DC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9479536-C1B4-4FF4-9BEE-A43B5FB87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1F8E28-8A2D-44C6-906A-DE494C95BC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FC087-4B77-4360-AECE-DF55D534B158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B82B610-AD60-4DBA-A29F-75B62D90B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0DB27ED-F25D-4B6E-AA6F-BFAA9BA5C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B44A3-093F-4740-B342-A8B20C7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58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731D514-8C37-4C47-A93D-7AAA8F4FC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1369"/>
            <a:ext cx="10515600" cy="81931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ar-SA"/>
              <a:t>مثال لعنوان الصفحة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FF3D4FC-82D0-9748-B90B-6D67DAC20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ar-SA" dirty="0"/>
              <a:t>مثال لنص يمكن استبداله</a:t>
            </a:r>
            <a:endParaRPr lang="en-US" dirty="0"/>
          </a:p>
          <a:p>
            <a:pPr lvl="1"/>
            <a:r>
              <a:rPr lang="ar-SA" dirty="0"/>
              <a:t>المستوى الثاني</a:t>
            </a:r>
            <a:endParaRPr lang="en-US" dirty="0"/>
          </a:p>
          <a:p>
            <a:pPr lvl="2"/>
            <a:r>
              <a:rPr lang="ar-SA" dirty="0"/>
              <a:t>المستوى الثالث</a:t>
            </a:r>
            <a:endParaRPr lang="en-US" dirty="0"/>
          </a:p>
          <a:p>
            <a:pPr lvl="3"/>
            <a:r>
              <a:rPr lang="ar-SA" dirty="0"/>
              <a:t>المستوى الرابع</a:t>
            </a:r>
            <a:endParaRPr lang="en-US" dirty="0"/>
          </a:p>
          <a:p>
            <a:pPr lvl="4"/>
            <a:r>
              <a:rPr lang="ar-SA" dirty="0"/>
              <a:t>المستوى الخامس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DACA4DC-0B8D-0A47-A07F-DA4111EB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027176" cy="365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rtl="1">
              <a:defRPr sz="1200" b="0" i="0">
                <a:solidFill>
                  <a:schemeClr val="tx1">
                    <a:tint val="75000"/>
                  </a:schemeClr>
                </a:solidFill>
                <a:latin typeface="Greta Arabic" panose="02000000000000000000" pitchFamily="2" charset="-78"/>
                <a:cs typeface="+mn-cs"/>
              </a:defRPr>
            </a:lvl1pPr>
          </a:lstStyle>
          <a:p>
            <a:fld id="{9B12D4D8-61EA-D542-8D48-FF21A740CA46}" type="datetime1">
              <a:rPr lang="x-none"/>
              <a:pPr/>
              <a:t>8/4/2022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AF2D970-CC06-EF43-83A2-A89227736A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26920" y="6356350"/>
            <a:ext cx="3396928" cy="365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rtl="1">
              <a:defRPr sz="1200" b="0" i="0">
                <a:solidFill>
                  <a:schemeClr val="tx1">
                    <a:tint val="75000"/>
                  </a:schemeClr>
                </a:solidFill>
                <a:latin typeface="Greta Arabic" panose="02000000000000000000" pitchFamily="2" charset="-78"/>
                <a:cs typeface="+mn-cs"/>
              </a:defRPr>
            </a:lvl1pPr>
          </a:lstStyle>
          <a:p>
            <a:pPr rtl="0"/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65D8780-3FBC-DA42-8ACC-33E1661E21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6888" y="6392927"/>
            <a:ext cx="399288" cy="3651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rtl="1">
              <a:defRPr sz="1200" b="0" i="0">
                <a:solidFill>
                  <a:schemeClr val="tx1">
                    <a:tint val="75000"/>
                  </a:schemeClr>
                </a:solidFill>
                <a:latin typeface="Greta Arabic" panose="02000000000000000000" pitchFamily="2" charset="-78"/>
                <a:cs typeface="+mn-cs"/>
              </a:defRPr>
            </a:lvl1pPr>
          </a:lstStyle>
          <a:p>
            <a:fld id="{008E1BDA-5E07-414A-8101-29DABEB15B19}" type="slidenum">
              <a:rPr lang="x-none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85176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hf hdr="0" ftr="0" dt="0"/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Greta Arabic" pitchFamily="2" charset="-78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Symbio AR+LT" panose="020B0503030303020204" pitchFamily="34" charset="-78"/>
          <a:ea typeface="+mn-ea"/>
          <a:cs typeface="Symbio AR+LT" panose="020B0503030303020204" pitchFamily="34" charset="-78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Greta Arabic" panose="02000000000000000000" pitchFamily="2" charset="-78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Greta Arabic" panose="02000000000000000000" pitchFamily="2" charset="-78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reta Arabic" panose="02000000000000000000" pitchFamily="2" charset="-78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reta Arabic" panose="02000000000000000000" pitchFamily="2" charset="-78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098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</p:sldLayoutIdLst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9460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  <p:sldLayoutId id="2147483722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9614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  <p:sldLayoutId id="2147483741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3.xml"/><Relationship Id="rId6" Type="http://schemas.openxmlformats.org/officeDocument/2006/relationships/chart" Target="../charts/chart7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4.xml"/><Relationship Id="rId13" Type="http://schemas.openxmlformats.org/officeDocument/2006/relationships/chart" Target="../charts/chart19.xml"/><Relationship Id="rId3" Type="http://schemas.openxmlformats.org/officeDocument/2006/relationships/chart" Target="../charts/chart9.xml"/><Relationship Id="rId7" Type="http://schemas.openxmlformats.org/officeDocument/2006/relationships/chart" Target="../charts/chart13.xml"/><Relationship Id="rId12" Type="http://schemas.openxmlformats.org/officeDocument/2006/relationships/chart" Target="../charts/chart18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9.xml"/><Relationship Id="rId6" Type="http://schemas.openxmlformats.org/officeDocument/2006/relationships/chart" Target="../charts/chart12.xml"/><Relationship Id="rId11" Type="http://schemas.openxmlformats.org/officeDocument/2006/relationships/chart" Target="../charts/chart17.xml"/><Relationship Id="rId5" Type="http://schemas.openxmlformats.org/officeDocument/2006/relationships/chart" Target="../charts/chart11.xml"/><Relationship Id="rId10" Type="http://schemas.openxmlformats.org/officeDocument/2006/relationships/chart" Target="../charts/chart16.xml"/><Relationship Id="rId4" Type="http://schemas.openxmlformats.org/officeDocument/2006/relationships/chart" Target="../charts/chart10.xml"/><Relationship Id="rId9" Type="http://schemas.openxmlformats.org/officeDocument/2006/relationships/chart" Target="../charts/char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6.xml"/><Relationship Id="rId13" Type="http://schemas.openxmlformats.org/officeDocument/2006/relationships/chart" Target="../charts/chart31.xml"/><Relationship Id="rId3" Type="http://schemas.openxmlformats.org/officeDocument/2006/relationships/chart" Target="../charts/chart21.xml"/><Relationship Id="rId7" Type="http://schemas.openxmlformats.org/officeDocument/2006/relationships/chart" Target="../charts/chart25.xml"/><Relationship Id="rId12" Type="http://schemas.openxmlformats.org/officeDocument/2006/relationships/chart" Target="../charts/chart30.xml"/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70.xml"/><Relationship Id="rId6" Type="http://schemas.openxmlformats.org/officeDocument/2006/relationships/chart" Target="../charts/chart24.xml"/><Relationship Id="rId11" Type="http://schemas.openxmlformats.org/officeDocument/2006/relationships/chart" Target="../charts/chart29.xml"/><Relationship Id="rId5" Type="http://schemas.openxmlformats.org/officeDocument/2006/relationships/chart" Target="../charts/chart23.xml"/><Relationship Id="rId10" Type="http://schemas.openxmlformats.org/officeDocument/2006/relationships/chart" Target="../charts/chart28.xml"/><Relationship Id="rId4" Type="http://schemas.openxmlformats.org/officeDocument/2006/relationships/chart" Target="../charts/chart22.xml"/><Relationship Id="rId9" Type="http://schemas.openxmlformats.org/officeDocument/2006/relationships/chart" Target="../charts/chart2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649597E0-E186-4439-84E4-3241CA0CE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rPr lang="x-none" smtClean="0"/>
              <a:pPr/>
              <a:t>1</a:t>
            </a:fld>
            <a:endParaRPr lang="x-none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xmlns="" id="{D71BED39-B406-4E13-ABF9-5E18223602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5832659"/>
              </p:ext>
            </p:extLst>
          </p:nvPr>
        </p:nvGraphicFramePr>
        <p:xfrm>
          <a:off x="234173" y="379141"/>
          <a:ext cx="9021340" cy="6378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AD8FF34-7FAE-41B2-B6DD-08BFBC10BA6F}"/>
              </a:ext>
            </a:extLst>
          </p:cNvPr>
          <p:cNvSpPr txBox="1"/>
          <p:nvPr/>
        </p:nvSpPr>
        <p:spPr>
          <a:xfrm>
            <a:off x="8827453" y="547216"/>
            <a:ext cx="3248723" cy="646646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SA" sz="1600" b="0" i="0" u="none" strike="noStrike" kern="1200" cap="none" spc="0" normalizeH="0" baseline="0" noProof="0" dirty="0">
                <a:ln>
                  <a:noFill/>
                </a:ln>
                <a:solidFill>
                  <a:srgbClr val="0D2547"/>
                </a:solidFill>
                <a:effectLst/>
                <a:uLnTx/>
                <a:uFillTx/>
                <a:latin typeface="+mj-lt"/>
                <a:ea typeface="+mn-ea"/>
                <a:cs typeface="+mj-cs"/>
              </a:rPr>
              <a:t>إجمالي التكريم لكل </a:t>
            </a:r>
            <a:r>
              <a:rPr kumimoji="0" lang="ar-SA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D2547"/>
                </a:solidFill>
                <a:effectLst/>
                <a:uLnTx/>
                <a:uFillTx/>
                <a:latin typeface="+mj-lt"/>
                <a:ea typeface="+mn-ea"/>
                <a:cs typeface="+mj-cs"/>
              </a:rPr>
              <a:t>الأدارات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D2547"/>
              </a:solidFill>
              <a:effectLst/>
              <a:uLnTx/>
              <a:uFillTx/>
              <a:latin typeface="+mj-lt"/>
              <a:ea typeface="+mn-ea"/>
              <a:cs typeface="+mj-cs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xmlns="" id="{2C451AF2-27E0-4D22-A80D-0CBAFCB67C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7326598"/>
              </p:ext>
            </p:extLst>
          </p:nvPr>
        </p:nvGraphicFramePr>
        <p:xfrm>
          <a:off x="9046315" y="1194668"/>
          <a:ext cx="2830217" cy="21740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5206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03672" y="762000"/>
            <a:ext cx="12290810" cy="572553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schemeClr val="bg1"/>
              </a:solidFill>
              <a:latin typeface="Arial"/>
            </a:endParaRPr>
          </a:p>
        </p:txBody>
      </p:sp>
      <p:sp>
        <p:nvSpPr>
          <p:cNvPr id="7" name="Oval 6"/>
          <p:cNvSpPr/>
          <p:nvPr/>
        </p:nvSpPr>
        <p:spPr>
          <a:xfrm>
            <a:off x="-86736" y="2728442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Oval 8"/>
          <p:cNvSpPr/>
          <p:nvPr/>
        </p:nvSpPr>
        <p:spPr>
          <a:xfrm>
            <a:off x="-98811" y="4069982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10" name="Oval 9"/>
          <p:cNvSpPr/>
          <p:nvPr/>
        </p:nvSpPr>
        <p:spPr>
          <a:xfrm>
            <a:off x="-98811" y="5414132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3936291" y="2728442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3936290" y="3904671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3985763" y="5313909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98157" y="1574483"/>
            <a:ext cx="51377" cy="49130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cxnSp>
        <p:nvCxnSpPr>
          <p:cNvPr id="36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795892" y="3087621"/>
            <a:ext cx="838787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745448" y="4445456"/>
            <a:ext cx="838787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4797525" y="3112485"/>
            <a:ext cx="838787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8934648" y="3253343"/>
            <a:ext cx="897802" cy="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4805668" y="4288713"/>
            <a:ext cx="838787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4822876" y="5787987"/>
            <a:ext cx="838787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745447" y="5724518"/>
            <a:ext cx="838787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7"/>
          <p:cNvSpPr/>
          <p:nvPr/>
        </p:nvSpPr>
        <p:spPr>
          <a:xfrm>
            <a:off x="3719929" y="1574483"/>
            <a:ext cx="90039" cy="47998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46" name="Oval 6"/>
          <p:cNvSpPr/>
          <p:nvPr/>
        </p:nvSpPr>
        <p:spPr>
          <a:xfrm>
            <a:off x="1729893" y="2753510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47" name="Oval 6"/>
          <p:cNvSpPr/>
          <p:nvPr/>
        </p:nvSpPr>
        <p:spPr>
          <a:xfrm>
            <a:off x="5677648" y="2769078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48" name="Oval 6"/>
          <p:cNvSpPr/>
          <p:nvPr/>
        </p:nvSpPr>
        <p:spPr>
          <a:xfrm>
            <a:off x="1703740" y="5313908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49" name="Oval 6"/>
          <p:cNvSpPr/>
          <p:nvPr/>
        </p:nvSpPr>
        <p:spPr>
          <a:xfrm>
            <a:off x="1678724" y="4106732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50" name="Oval 6"/>
          <p:cNvSpPr/>
          <p:nvPr/>
        </p:nvSpPr>
        <p:spPr>
          <a:xfrm>
            <a:off x="5677648" y="5414132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51" name="Oval 6"/>
          <p:cNvSpPr/>
          <p:nvPr/>
        </p:nvSpPr>
        <p:spPr>
          <a:xfrm>
            <a:off x="5677648" y="3969759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53" name="Oval 6"/>
          <p:cNvSpPr/>
          <p:nvPr/>
        </p:nvSpPr>
        <p:spPr>
          <a:xfrm>
            <a:off x="8178468" y="5399348"/>
            <a:ext cx="822126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54" name="Oval 6"/>
          <p:cNvSpPr/>
          <p:nvPr/>
        </p:nvSpPr>
        <p:spPr>
          <a:xfrm>
            <a:off x="8116860" y="4051314"/>
            <a:ext cx="822126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55" name="Oval 6"/>
          <p:cNvSpPr/>
          <p:nvPr/>
        </p:nvSpPr>
        <p:spPr>
          <a:xfrm>
            <a:off x="8116860" y="2887532"/>
            <a:ext cx="822126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cxnSp>
        <p:nvCxnSpPr>
          <p:cNvPr id="57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9063440" y="5789607"/>
            <a:ext cx="897802" cy="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8942945" y="4454024"/>
            <a:ext cx="897802" cy="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Oval 6"/>
          <p:cNvSpPr/>
          <p:nvPr/>
        </p:nvSpPr>
        <p:spPr>
          <a:xfrm>
            <a:off x="9961242" y="2921478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cxnSp>
        <p:nvCxnSpPr>
          <p:cNvPr id="87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14150624" y="5193837"/>
            <a:ext cx="897802" cy="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6"/>
          <p:cNvSpPr/>
          <p:nvPr/>
        </p:nvSpPr>
        <p:spPr>
          <a:xfrm>
            <a:off x="10006061" y="5313909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90" name="Oval 6"/>
          <p:cNvSpPr/>
          <p:nvPr/>
        </p:nvSpPr>
        <p:spPr>
          <a:xfrm>
            <a:off x="9952727" y="3969759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cxnSp>
        <p:nvCxnSpPr>
          <p:cNvPr id="91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14142109" y="6242118"/>
            <a:ext cx="897802" cy="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مستطيل 91"/>
          <p:cNvSpPr/>
          <p:nvPr/>
        </p:nvSpPr>
        <p:spPr>
          <a:xfrm>
            <a:off x="2534523" y="2915836"/>
            <a:ext cx="14809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kumimoji="0" lang="ar-SA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ymbio AR+LT"/>
              </a:rPr>
              <a:t>الشؤون المالية والإدارية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ymbio AR+LT"/>
            </a:endParaRPr>
          </a:p>
        </p:txBody>
      </p:sp>
      <p:sp>
        <p:nvSpPr>
          <p:cNvPr id="93" name="مستطيل 92"/>
          <p:cNvSpPr/>
          <p:nvPr/>
        </p:nvSpPr>
        <p:spPr>
          <a:xfrm>
            <a:off x="2536650" y="4036728"/>
            <a:ext cx="13115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dirty="0">
                <a:solidFill>
                  <a:schemeClr val="bg1"/>
                </a:solidFill>
              </a:rPr>
              <a:t>البحوث والاستشارات </a:t>
            </a:r>
            <a:r>
              <a:rPr lang="ar-SA" dirty="0" err="1">
                <a:solidFill>
                  <a:schemeClr val="bg1"/>
                </a:solidFill>
              </a:rPr>
              <a:t>الزكوية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4" name="مستطيل 93"/>
          <p:cNvSpPr/>
          <p:nvPr/>
        </p:nvSpPr>
        <p:spPr>
          <a:xfrm>
            <a:off x="2476955" y="5380878"/>
            <a:ext cx="13743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sz="1600" dirty="0">
                <a:solidFill>
                  <a:schemeClr val="bg1"/>
                </a:solidFill>
              </a:rPr>
              <a:t>الأنظمة التقنية والرقمية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95" name="مستطيل 94"/>
          <p:cNvSpPr/>
          <p:nvPr/>
        </p:nvSpPr>
        <p:spPr>
          <a:xfrm>
            <a:off x="6445882" y="2963797"/>
            <a:ext cx="14301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ar-SA" dirty="0">
                <a:solidFill>
                  <a:schemeClr val="bg1"/>
                </a:solidFill>
              </a:rPr>
              <a:t>الاستراتيجية والتطوير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6" name="مستطيل 95"/>
          <p:cNvSpPr/>
          <p:nvPr/>
        </p:nvSpPr>
        <p:spPr>
          <a:xfrm>
            <a:off x="6368845" y="4001546"/>
            <a:ext cx="15842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dirty="0">
                <a:solidFill>
                  <a:schemeClr val="bg1"/>
                </a:solidFill>
              </a:rPr>
              <a:t>التحليل وإدارة المخاطر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7" name="مستطيل 96"/>
          <p:cNvSpPr/>
          <p:nvPr/>
        </p:nvSpPr>
        <p:spPr>
          <a:xfrm>
            <a:off x="6445882" y="5435663"/>
            <a:ext cx="12902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dirty="0">
                <a:solidFill>
                  <a:schemeClr val="bg1"/>
                </a:solidFill>
              </a:rPr>
              <a:t>وكالة رأس المال البشري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8" name="مستطيل 97"/>
          <p:cNvSpPr/>
          <p:nvPr/>
        </p:nvSpPr>
        <p:spPr>
          <a:xfrm>
            <a:off x="10774146" y="2843855"/>
            <a:ext cx="11207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dirty="0">
                <a:solidFill>
                  <a:schemeClr val="bg1"/>
                </a:solidFill>
              </a:rPr>
              <a:t>وكالة رأس المال البشري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9" name="مستطيل 98"/>
          <p:cNvSpPr/>
          <p:nvPr/>
        </p:nvSpPr>
        <p:spPr>
          <a:xfrm>
            <a:off x="10739591" y="4199912"/>
            <a:ext cx="12234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ar-SA" sz="1600" dirty="0">
                <a:solidFill>
                  <a:schemeClr val="bg1"/>
                </a:solidFill>
                <a:latin typeface="Somar Bold"/>
              </a:rPr>
              <a:t>الشؤون القانونية</a:t>
            </a:r>
            <a:endParaRPr lang="en-US" sz="1600" dirty="0">
              <a:solidFill>
                <a:schemeClr val="bg1"/>
              </a:solidFill>
              <a:latin typeface="Somar Bold"/>
            </a:endParaRPr>
          </a:p>
        </p:txBody>
      </p:sp>
      <p:sp>
        <p:nvSpPr>
          <p:cNvPr id="100" name="مستطيل 99"/>
          <p:cNvSpPr/>
          <p:nvPr/>
        </p:nvSpPr>
        <p:spPr>
          <a:xfrm>
            <a:off x="10774146" y="5513284"/>
            <a:ext cx="1250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r-SA" dirty="0">
                <a:solidFill>
                  <a:schemeClr val="bg1"/>
                </a:solidFill>
              </a:rPr>
              <a:t>الشؤون الأمنية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1" name="Oval 6"/>
          <p:cNvSpPr/>
          <p:nvPr/>
        </p:nvSpPr>
        <p:spPr>
          <a:xfrm>
            <a:off x="1766438" y="1574483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102" name="Oval 6"/>
          <p:cNvSpPr/>
          <p:nvPr/>
        </p:nvSpPr>
        <p:spPr>
          <a:xfrm>
            <a:off x="-22637" y="1574483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103" name="Oval 6"/>
          <p:cNvSpPr/>
          <p:nvPr/>
        </p:nvSpPr>
        <p:spPr>
          <a:xfrm>
            <a:off x="9869734" y="1852962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104" name="Oval 6"/>
          <p:cNvSpPr/>
          <p:nvPr/>
        </p:nvSpPr>
        <p:spPr>
          <a:xfrm>
            <a:off x="8100495" y="1852964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105" name="Oval 6"/>
          <p:cNvSpPr/>
          <p:nvPr/>
        </p:nvSpPr>
        <p:spPr>
          <a:xfrm>
            <a:off x="5661663" y="1724727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106" name="Oval 6"/>
          <p:cNvSpPr/>
          <p:nvPr/>
        </p:nvSpPr>
        <p:spPr>
          <a:xfrm>
            <a:off x="3851330" y="1686710"/>
            <a:ext cx="768085" cy="768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cxnSp>
        <p:nvCxnSpPr>
          <p:cNvPr id="108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8922954" y="2237006"/>
            <a:ext cx="838787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828838" y="1993513"/>
            <a:ext cx="838787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28">
            <a:extLst>
              <a:ext uri="{FF2B5EF4-FFF2-40B4-BE49-F238E27FC236}">
                <a16:creationId xmlns:a16="http://schemas.microsoft.com/office/drawing/2014/main" xmlns="" id="{C1074C65-F3DF-4063-B704-263954B9D92F}"/>
              </a:ext>
            </a:extLst>
          </p:cNvPr>
          <p:cNvCxnSpPr>
            <a:cxnSpLocks/>
          </p:cNvCxnSpPr>
          <p:nvPr/>
        </p:nvCxnSpPr>
        <p:spPr>
          <a:xfrm>
            <a:off x="4708228" y="2200613"/>
            <a:ext cx="838787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مستطيل 110"/>
          <p:cNvSpPr/>
          <p:nvPr/>
        </p:nvSpPr>
        <p:spPr>
          <a:xfrm>
            <a:off x="2771245" y="1831281"/>
            <a:ext cx="785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r-SA" dirty="0">
                <a:solidFill>
                  <a:schemeClr val="bg1"/>
                </a:solidFill>
              </a:rPr>
              <a:t>العمليات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3" name="مستطيل 112"/>
          <p:cNvSpPr/>
          <p:nvPr/>
        </p:nvSpPr>
        <p:spPr>
          <a:xfrm>
            <a:off x="6538598" y="1954880"/>
            <a:ext cx="11047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rtl="1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ar-SA" sz="1400" dirty="0">
                <a:solidFill>
                  <a:schemeClr val="bg1"/>
                </a:solidFill>
              </a:rPr>
              <a:t>الشؤون الهندسية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4" name="مستطيل 113"/>
          <p:cNvSpPr/>
          <p:nvPr/>
        </p:nvSpPr>
        <p:spPr>
          <a:xfrm>
            <a:off x="10720812" y="1973236"/>
            <a:ext cx="1431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r-SA" dirty="0">
                <a:solidFill>
                  <a:schemeClr val="bg1"/>
                </a:solidFill>
              </a:rPr>
              <a:t>المراجعة الداخلية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40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عنصر نائب لرقم الشريحة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08E1BDA-5E07-414A-8101-29DABEB15B19}" type="slidenum">
              <a:rPr lang="x-none" smtClean="0"/>
              <a:pPr/>
              <a:t>2</a:t>
            </a:fld>
            <a:endParaRPr lang="x-none"/>
          </a:p>
        </p:txBody>
      </p:sp>
      <p:grpSp>
        <p:nvGrpSpPr>
          <p:cNvPr id="6" name="مجموعة 5"/>
          <p:cNvGrpSpPr/>
          <p:nvPr/>
        </p:nvGrpSpPr>
        <p:grpSpPr>
          <a:xfrm>
            <a:off x="3067015" y="981987"/>
            <a:ext cx="9047894" cy="5478254"/>
            <a:chOff x="3067015" y="981987"/>
            <a:chExt cx="9047894" cy="5478254"/>
          </a:xfrm>
        </p:grpSpPr>
        <p:sp>
          <p:nvSpPr>
            <p:cNvPr id="7" name="Rectangle: Rounded Corners 2">
              <a:extLst>
                <a:ext uri="{FF2B5EF4-FFF2-40B4-BE49-F238E27FC236}">
                  <a16:creationId xmlns:a16="http://schemas.microsoft.com/office/drawing/2014/main" xmlns="" id="{CBFDF7A9-1723-417B-89B2-F29148153C99}"/>
                </a:ext>
              </a:extLst>
            </p:cNvPr>
            <p:cNvSpPr/>
            <p:nvPr/>
          </p:nvSpPr>
          <p:spPr>
            <a:xfrm>
              <a:off x="9917139" y="981987"/>
              <a:ext cx="1476462" cy="709568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ymbio AR+LT"/>
                <a:ea typeface="+mn-ea"/>
              </a:endParaRPr>
            </a:p>
          </p:txBody>
        </p:sp>
        <p:sp>
          <p:nvSpPr>
            <p:cNvPr id="8" name="Rectangle 3">
              <a:extLst>
                <a:ext uri="{FF2B5EF4-FFF2-40B4-BE49-F238E27FC236}">
                  <a16:creationId xmlns:a16="http://schemas.microsoft.com/office/drawing/2014/main" xmlns="" id="{3A426FE3-3252-4D4E-9C29-A6F956241176}"/>
                </a:ext>
              </a:extLst>
            </p:cNvPr>
            <p:cNvSpPr/>
            <p:nvPr/>
          </p:nvSpPr>
          <p:spPr>
            <a:xfrm>
              <a:off x="10083738" y="1184807"/>
              <a:ext cx="114326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kumimoji="0" lang="ar-SA" sz="1400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65000"/>
                      <a:lumOff val="35000"/>
                    </a:sysClr>
                  </a:solidFill>
                  <a:effectLst/>
                  <a:uLnTx/>
                  <a:uFillTx/>
                  <a:latin typeface="Somar Bold"/>
                  <a:ea typeface="+mn-ea"/>
                </a:rPr>
                <a:t>الشؤون القانونية</a:t>
              </a:r>
              <a:endPara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65000"/>
                    <a:lumOff val="35000"/>
                  </a:sysClr>
                </a:solidFill>
                <a:effectLst/>
                <a:uLnTx/>
                <a:uFillTx/>
                <a:latin typeface="Somar Bold"/>
                <a:ea typeface="+mn-ea"/>
              </a:endParaRPr>
            </a:p>
          </p:txBody>
        </p:sp>
        <p:graphicFrame>
          <p:nvGraphicFramePr>
            <p:cNvPr id="9" name="Chart 4">
              <a:extLst>
                <a:ext uri="{FF2B5EF4-FFF2-40B4-BE49-F238E27FC236}">
                  <a16:creationId xmlns:a16="http://schemas.microsoft.com/office/drawing/2014/main" xmlns="" id="{A65E99BD-CD7E-496A-BC44-41768316CC2C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483004650"/>
                </p:ext>
              </p:extLst>
            </p:nvPr>
          </p:nvGraphicFramePr>
          <p:xfrm>
            <a:off x="9759820" y="1851609"/>
            <a:ext cx="2099388" cy="17852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xmlns="" id="{41E07ED7-DC05-4245-B889-72064E77E55C}"/>
                </a:ext>
              </a:extLst>
            </p:cNvPr>
            <p:cNvSpPr/>
            <p:nvPr/>
          </p:nvSpPr>
          <p:spPr>
            <a:xfrm>
              <a:off x="9759820" y="2024743"/>
              <a:ext cx="2230018" cy="22604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ymbio AR+LT"/>
                <a:ea typeface="+mn-ea"/>
              </a:endParaRPr>
            </a:p>
          </p:txBody>
        </p:sp>
        <p:sp>
          <p:nvSpPr>
            <p:cNvPr id="11" name="Rectangle: Rounded Corners 7">
              <a:extLst>
                <a:ext uri="{FF2B5EF4-FFF2-40B4-BE49-F238E27FC236}">
                  <a16:creationId xmlns:a16="http://schemas.microsoft.com/office/drawing/2014/main" xmlns="" id="{8E96F003-B2B3-47C6-AF0E-810B476726FC}"/>
                </a:ext>
              </a:extLst>
            </p:cNvPr>
            <p:cNvSpPr/>
            <p:nvPr/>
          </p:nvSpPr>
          <p:spPr>
            <a:xfrm>
              <a:off x="9694505" y="1832628"/>
              <a:ext cx="2230018" cy="1879387"/>
            </a:xfrm>
            <a:prstGeom prst="round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ymbio AR+LT"/>
                <a:ea typeface="+mn-ea"/>
              </a:endParaRPr>
            </a:p>
          </p:txBody>
        </p:sp>
        <p:sp>
          <p:nvSpPr>
            <p:cNvPr id="12" name="Rectangle: Rounded Corners 8">
              <a:extLst>
                <a:ext uri="{FF2B5EF4-FFF2-40B4-BE49-F238E27FC236}">
                  <a16:creationId xmlns:a16="http://schemas.microsoft.com/office/drawing/2014/main" xmlns="" id="{9CB2A2B0-A87F-493C-B47C-A776A9104465}"/>
                </a:ext>
              </a:extLst>
            </p:cNvPr>
            <p:cNvSpPr/>
            <p:nvPr/>
          </p:nvSpPr>
          <p:spPr>
            <a:xfrm>
              <a:off x="6938403" y="981987"/>
              <a:ext cx="1635383" cy="709568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ymbio AR+LT"/>
                <a:ea typeface="+mn-ea"/>
              </a:endParaRPr>
            </a:p>
          </p:txBody>
        </p:sp>
        <p:sp>
          <p:nvSpPr>
            <p:cNvPr id="13" name="Rectangle 9">
              <a:extLst>
                <a:ext uri="{FF2B5EF4-FFF2-40B4-BE49-F238E27FC236}">
                  <a16:creationId xmlns:a16="http://schemas.microsoft.com/office/drawing/2014/main" xmlns="" id="{4CCE3C9C-2473-403C-B063-3118EDCD5944}"/>
                </a:ext>
              </a:extLst>
            </p:cNvPr>
            <p:cNvSpPr/>
            <p:nvPr/>
          </p:nvSpPr>
          <p:spPr>
            <a:xfrm>
              <a:off x="6938404" y="1238072"/>
              <a:ext cx="163538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kumimoji="0" lang="ar-SA" sz="1100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65000"/>
                      <a:lumOff val="35000"/>
                    </a:sysClr>
                  </a:solidFill>
                  <a:effectLst/>
                  <a:uLnTx/>
                  <a:uFillTx/>
                  <a:latin typeface="+mj-lt"/>
                  <a:ea typeface="+mn-ea"/>
                  <a:cs typeface="+mj-cs"/>
                </a:rPr>
                <a:t>الشؤون المالية والإدارية</a:t>
              </a:r>
              <a:endPara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65000"/>
                    <a:lumOff val="35000"/>
                  </a:sysClr>
                </a:solidFill>
                <a:effectLst/>
                <a:uLnTx/>
                <a:uFillTx/>
                <a:latin typeface="+mj-lt"/>
                <a:ea typeface="+mn-ea"/>
                <a:cs typeface="+mj-cs"/>
              </a:endParaRPr>
            </a:p>
          </p:txBody>
        </p:sp>
        <p:graphicFrame>
          <p:nvGraphicFramePr>
            <p:cNvPr id="14" name="Chart 10">
              <a:extLst>
                <a:ext uri="{FF2B5EF4-FFF2-40B4-BE49-F238E27FC236}">
                  <a16:creationId xmlns:a16="http://schemas.microsoft.com/office/drawing/2014/main" xmlns="" id="{846514BF-C572-463C-9B70-156590BA85C4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436802784"/>
                </p:ext>
              </p:extLst>
            </p:nvPr>
          </p:nvGraphicFramePr>
          <p:xfrm>
            <a:off x="6289964" y="1879679"/>
            <a:ext cx="2293425" cy="212997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xmlns="" id="{F54ABD1C-54E5-4A66-9EA0-F927326B49CB}"/>
                </a:ext>
              </a:extLst>
            </p:cNvPr>
            <p:cNvSpPr/>
            <p:nvPr/>
          </p:nvSpPr>
          <p:spPr>
            <a:xfrm>
              <a:off x="10190423" y="3808758"/>
              <a:ext cx="1476462" cy="709568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ymbio AR+LT"/>
                <a:ea typeface="+mn-ea"/>
              </a:endParaRPr>
            </a:p>
          </p:txBody>
        </p:sp>
        <p:graphicFrame>
          <p:nvGraphicFramePr>
            <p:cNvPr id="16" name="Chart 15">
              <a:extLst>
                <a:ext uri="{FF2B5EF4-FFF2-40B4-BE49-F238E27FC236}">
                  <a16:creationId xmlns:a16="http://schemas.microsoft.com/office/drawing/2014/main" xmlns="" id="{0B115434-1F6E-410C-BFFB-BDBED3C3F738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014042883"/>
                </p:ext>
              </p:extLst>
            </p:nvPr>
          </p:nvGraphicFramePr>
          <p:xfrm>
            <a:off x="9634748" y="4481340"/>
            <a:ext cx="2480161" cy="19637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D89564BC-E996-4EE4-B1C1-4FC6BC41DAD1}"/>
                </a:ext>
              </a:extLst>
            </p:cNvPr>
            <p:cNvSpPr/>
            <p:nvPr/>
          </p:nvSpPr>
          <p:spPr>
            <a:xfrm>
              <a:off x="10096535" y="4009652"/>
              <a:ext cx="166423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kumimoji="0" lang="ar-SA" sz="1200" i="0" u="none" strike="noStrike" kern="120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65000"/>
                      <a:lumOff val="35000"/>
                    </a:sysClr>
                  </a:solidFill>
                  <a:effectLst/>
                  <a:uLnTx/>
                  <a:uFillTx/>
                  <a:latin typeface="Symbio AR+LT"/>
                  <a:ea typeface="+mn-ea"/>
                  <a:cs typeface="+mj-cs"/>
                </a:rPr>
                <a:t>الاستراتيجية والتطوير</a:t>
              </a:r>
              <a:endPara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65000"/>
                    <a:lumOff val="35000"/>
                  </a:sysClr>
                </a:solidFill>
                <a:effectLst/>
                <a:uLnTx/>
                <a:uFillTx/>
                <a:latin typeface="Symbio AR+LT"/>
                <a:ea typeface="+mn-ea"/>
                <a:cs typeface="+mj-cs"/>
              </a:endParaRPr>
            </a:p>
          </p:txBody>
        </p:sp>
        <p:sp>
          <p:nvSpPr>
            <p:cNvPr id="18" name="Rectangle: Rounded Corners 18">
              <a:extLst>
                <a:ext uri="{FF2B5EF4-FFF2-40B4-BE49-F238E27FC236}">
                  <a16:creationId xmlns:a16="http://schemas.microsoft.com/office/drawing/2014/main" xmlns="" id="{37D370FF-5C43-40D1-BD21-6FBB2BA2C724}"/>
                </a:ext>
              </a:extLst>
            </p:cNvPr>
            <p:cNvSpPr/>
            <p:nvPr/>
          </p:nvSpPr>
          <p:spPr>
            <a:xfrm>
              <a:off x="9846158" y="4580854"/>
              <a:ext cx="2230018" cy="1879387"/>
            </a:xfrm>
            <a:prstGeom prst="round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ymbio AR+LT"/>
                <a:ea typeface="+mn-ea"/>
              </a:endParaRPr>
            </a:p>
          </p:txBody>
        </p:sp>
        <p:graphicFrame>
          <p:nvGraphicFramePr>
            <p:cNvPr id="19" name="Chart 19">
              <a:extLst>
                <a:ext uri="{FF2B5EF4-FFF2-40B4-BE49-F238E27FC236}">
                  <a16:creationId xmlns:a16="http://schemas.microsoft.com/office/drawing/2014/main" xmlns="" id="{0E2A43A2-7D51-4EE4-A94F-598F4F78CFCD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191163291"/>
                </p:ext>
              </p:extLst>
            </p:nvPr>
          </p:nvGraphicFramePr>
          <p:xfrm>
            <a:off x="6574941" y="4559959"/>
            <a:ext cx="2650408" cy="190028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20" name="Rectangle: Rounded Corners 20">
              <a:extLst>
                <a:ext uri="{FF2B5EF4-FFF2-40B4-BE49-F238E27FC236}">
                  <a16:creationId xmlns:a16="http://schemas.microsoft.com/office/drawing/2014/main" xmlns="" id="{FE09B600-2E58-4F5A-9C1C-32430056FC55}"/>
                </a:ext>
              </a:extLst>
            </p:cNvPr>
            <p:cNvSpPr/>
            <p:nvPr/>
          </p:nvSpPr>
          <p:spPr>
            <a:xfrm>
              <a:off x="7074754" y="3808758"/>
              <a:ext cx="1476462" cy="709568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ymbio AR+LT"/>
                <a:ea typeface="+mn-ea"/>
              </a:endParaRPr>
            </a:p>
          </p:txBody>
        </p:sp>
        <p:sp>
          <p:nvSpPr>
            <p:cNvPr id="21" name="Rectangle 22">
              <a:extLst>
                <a:ext uri="{FF2B5EF4-FFF2-40B4-BE49-F238E27FC236}">
                  <a16:creationId xmlns:a16="http://schemas.microsoft.com/office/drawing/2014/main" xmlns="" id="{538A8067-77A3-496C-A072-667EFA25B78A}"/>
                </a:ext>
              </a:extLst>
            </p:cNvPr>
            <p:cNvSpPr/>
            <p:nvPr/>
          </p:nvSpPr>
          <p:spPr>
            <a:xfrm>
              <a:off x="7042582" y="4009653"/>
              <a:ext cx="154080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400" b="0" i="0" u="none" strike="noStrike" kern="1200" spc="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kumimoji="0" lang="ar-SA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Symbio AR+LT"/>
                  <a:ea typeface="+mn-ea"/>
                  <a:cs typeface="+mj-cs"/>
                </a:rPr>
                <a:t>الشؤون الهندسية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Symbio AR+LT"/>
                <a:ea typeface="+mn-ea"/>
                <a:cs typeface="+mj-cs"/>
              </a:endParaRPr>
            </a:p>
          </p:txBody>
        </p:sp>
        <p:graphicFrame>
          <p:nvGraphicFramePr>
            <p:cNvPr id="22" name="Chart 21">
              <a:extLst>
                <a:ext uri="{FF2B5EF4-FFF2-40B4-BE49-F238E27FC236}">
                  <a16:creationId xmlns:a16="http://schemas.microsoft.com/office/drawing/2014/main" xmlns="" id="{327F912F-AD3A-45D0-8DB6-2E6099DE1013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31266190"/>
                </p:ext>
              </p:extLst>
            </p:nvPr>
          </p:nvGraphicFramePr>
          <p:xfrm>
            <a:off x="3067015" y="2490797"/>
            <a:ext cx="2338832" cy="209005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098967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مجموعة 1"/>
          <p:cNvGrpSpPr/>
          <p:nvPr/>
        </p:nvGrpSpPr>
        <p:grpSpPr>
          <a:xfrm>
            <a:off x="288606" y="914561"/>
            <a:ext cx="11807502" cy="5051091"/>
            <a:chOff x="288606" y="914561"/>
            <a:chExt cx="11807502" cy="5051091"/>
          </a:xfrm>
        </p:grpSpPr>
        <p:sp>
          <p:nvSpPr>
            <p:cNvPr id="3" name="Oval 8">
              <a:extLst>
                <a:ext uri="{FF2B5EF4-FFF2-40B4-BE49-F238E27FC236}">
                  <a16:creationId xmlns:a16="http://schemas.microsoft.com/office/drawing/2014/main" xmlns="" id="{10779195-C1F9-46F6-BBB0-AC6619C7A224}"/>
                </a:ext>
              </a:extLst>
            </p:cNvPr>
            <p:cNvSpPr/>
            <p:nvPr/>
          </p:nvSpPr>
          <p:spPr>
            <a:xfrm flipH="1">
              <a:off x="1525517" y="3049362"/>
              <a:ext cx="549613" cy="5496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4" name="Arc 38">
              <a:extLst>
                <a:ext uri="{FF2B5EF4-FFF2-40B4-BE49-F238E27FC236}">
                  <a16:creationId xmlns:a16="http://schemas.microsoft.com/office/drawing/2014/main" xmlns="" id="{7E0A2826-8662-4C5F-8ECD-9228A0FA4B39}"/>
                </a:ext>
              </a:extLst>
            </p:cNvPr>
            <p:cNvSpPr/>
            <p:nvPr/>
          </p:nvSpPr>
          <p:spPr>
            <a:xfrm flipH="1">
              <a:off x="3589990" y="1071636"/>
              <a:ext cx="4135150" cy="4460229"/>
            </a:xfrm>
            <a:prstGeom prst="arc">
              <a:avLst>
                <a:gd name="adj1" fmla="val 16200000"/>
                <a:gd name="adj2" fmla="val 5433205"/>
              </a:avLst>
            </a:prstGeom>
            <a:ln w="53975">
              <a:gradFill>
                <a:gsLst>
                  <a:gs pos="82000">
                    <a:srgbClr val="D9D9D9"/>
                  </a:gs>
                  <a:gs pos="0">
                    <a:schemeClr val="bg1">
                      <a:lumMod val="85000"/>
                      <a:alpha val="0"/>
                    </a:schemeClr>
                  </a:gs>
                  <a:gs pos="20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5" name="Graphic 4">
              <a:extLst>
                <a:ext uri="{FF2B5EF4-FFF2-40B4-BE49-F238E27FC236}">
                  <a16:creationId xmlns:a16="http://schemas.microsoft.com/office/drawing/2014/main" xmlns="" id="{4C4E4351-3005-4AD4-AE0F-779F2DFF1E47}"/>
                </a:ext>
              </a:extLst>
            </p:cNvPr>
            <p:cNvSpPr/>
            <p:nvPr/>
          </p:nvSpPr>
          <p:spPr>
            <a:xfrm flipH="1">
              <a:off x="4665128" y="1516530"/>
              <a:ext cx="2791580" cy="2950811"/>
            </a:xfrm>
            <a:custGeom>
              <a:avLst/>
              <a:gdLst>
                <a:gd name="connsiteX0" fmla="*/ 462439 w 476250"/>
                <a:gd name="connsiteY0" fmla="*/ 160496 h 466725"/>
                <a:gd name="connsiteX1" fmla="*/ 469106 w 476250"/>
                <a:gd name="connsiteY1" fmla="*/ 153829 h 466725"/>
                <a:gd name="connsiteX2" fmla="*/ 469106 w 476250"/>
                <a:gd name="connsiteY2" fmla="*/ 149066 h 466725"/>
                <a:gd name="connsiteX3" fmla="*/ 462439 w 476250"/>
                <a:gd name="connsiteY3" fmla="*/ 142399 h 466725"/>
                <a:gd name="connsiteX4" fmla="*/ 415766 w 476250"/>
                <a:gd name="connsiteY4" fmla="*/ 142399 h 466725"/>
                <a:gd name="connsiteX5" fmla="*/ 415766 w 476250"/>
                <a:gd name="connsiteY5" fmla="*/ 93821 h 466725"/>
                <a:gd name="connsiteX6" fmla="*/ 391954 w 476250"/>
                <a:gd name="connsiteY6" fmla="*/ 70009 h 466725"/>
                <a:gd name="connsiteX7" fmla="*/ 333851 w 476250"/>
                <a:gd name="connsiteY7" fmla="*/ 70009 h 466725"/>
                <a:gd name="connsiteX8" fmla="*/ 333851 w 476250"/>
                <a:gd name="connsiteY8" fmla="*/ 13811 h 466725"/>
                <a:gd name="connsiteX9" fmla="*/ 327184 w 476250"/>
                <a:gd name="connsiteY9" fmla="*/ 7144 h 466725"/>
                <a:gd name="connsiteX10" fmla="*/ 322421 w 476250"/>
                <a:gd name="connsiteY10" fmla="*/ 7144 h 466725"/>
                <a:gd name="connsiteX11" fmla="*/ 315754 w 476250"/>
                <a:gd name="connsiteY11" fmla="*/ 13811 h 466725"/>
                <a:gd name="connsiteX12" fmla="*/ 315754 w 476250"/>
                <a:gd name="connsiteY12" fmla="*/ 70009 h 466725"/>
                <a:gd name="connsiteX13" fmla="*/ 290989 w 476250"/>
                <a:gd name="connsiteY13" fmla="*/ 70009 h 466725"/>
                <a:gd name="connsiteX14" fmla="*/ 290989 w 476250"/>
                <a:gd name="connsiteY14" fmla="*/ 13811 h 466725"/>
                <a:gd name="connsiteX15" fmla="*/ 283369 w 476250"/>
                <a:gd name="connsiteY15" fmla="*/ 7144 h 466725"/>
                <a:gd name="connsiteX16" fmla="*/ 278606 w 476250"/>
                <a:gd name="connsiteY16" fmla="*/ 7144 h 466725"/>
                <a:gd name="connsiteX17" fmla="*/ 271939 w 476250"/>
                <a:gd name="connsiteY17" fmla="*/ 13811 h 466725"/>
                <a:gd name="connsiteX18" fmla="*/ 271939 w 476250"/>
                <a:gd name="connsiteY18" fmla="*/ 70009 h 466725"/>
                <a:gd name="connsiteX19" fmla="*/ 247174 w 476250"/>
                <a:gd name="connsiteY19" fmla="*/ 70009 h 466725"/>
                <a:gd name="connsiteX20" fmla="*/ 247174 w 476250"/>
                <a:gd name="connsiteY20" fmla="*/ 13811 h 466725"/>
                <a:gd name="connsiteX21" fmla="*/ 240506 w 476250"/>
                <a:gd name="connsiteY21" fmla="*/ 7144 h 466725"/>
                <a:gd name="connsiteX22" fmla="*/ 235744 w 476250"/>
                <a:gd name="connsiteY22" fmla="*/ 7144 h 466725"/>
                <a:gd name="connsiteX23" fmla="*/ 229076 w 476250"/>
                <a:gd name="connsiteY23" fmla="*/ 13811 h 466725"/>
                <a:gd name="connsiteX24" fmla="*/ 229076 w 476250"/>
                <a:gd name="connsiteY24" fmla="*/ 70009 h 466725"/>
                <a:gd name="connsiteX25" fmla="*/ 204311 w 476250"/>
                <a:gd name="connsiteY25" fmla="*/ 70009 h 466725"/>
                <a:gd name="connsiteX26" fmla="*/ 204311 w 476250"/>
                <a:gd name="connsiteY26" fmla="*/ 13811 h 466725"/>
                <a:gd name="connsiteX27" fmla="*/ 197644 w 476250"/>
                <a:gd name="connsiteY27" fmla="*/ 7144 h 466725"/>
                <a:gd name="connsiteX28" fmla="*/ 192881 w 476250"/>
                <a:gd name="connsiteY28" fmla="*/ 7144 h 466725"/>
                <a:gd name="connsiteX29" fmla="*/ 186214 w 476250"/>
                <a:gd name="connsiteY29" fmla="*/ 13811 h 466725"/>
                <a:gd name="connsiteX30" fmla="*/ 186214 w 476250"/>
                <a:gd name="connsiteY30" fmla="*/ 70009 h 466725"/>
                <a:gd name="connsiteX31" fmla="*/ 161449 w 476250"/>
                <a:gd name="connsiteY31" fmla="*/ 70009 h 466725"/>
                <a:gd name="connsiteX32" fmla="*/ 161449 w 476250"/>
                <a:gd name="connsiteY32" fmla="*/ 13811 h 466725"/>
                <a:gd name="connsiteX33" fmla="*/ 154781 w 476250"/>
                <a:gd name="connsiteY33" fmla="*/ 7144 h 466725"/>
                <a:gd name="connsiteX34" fmla="*/ 150019 w 476250"/>
                <a:gd name="connsiteY34" fmla="*/ 7144 h 466725"/>
                <a:gd name="connsiteX35" fmla="*/ 143351 w 476250"/>
                <a:gd name="connsiteY35" fmla="*/ 13811 h 466725"/>
                <a:gd name="connsiteX36" fmla="*/ 143351 w 476250"/>
                <a:gd name="connsiteY36" fmla="*/ 70009 h 466725"/>
                <a:gd name="connsiteX37" fmla="*/ 88106 w 476250"/>
                <a:gd name="connsiteY37" fmla="*/ 70009 h 466725"/>
                <a:gd name="connsiteX38" fmla="*/ 64294 w 476250"/>
                <a:gd name="connsiteY38" fmla="*/ 93821 h 466725"/>
                <a:gd name="connsiteX39" fmla="*/ 64294 w 476250"/>
                <a:gd name="connsiteY39" fmla="*/ 142399 h 466725"/>
                <a:gd name="connsiteX40" fmla="*/ 13811 w 476250"/>
                <a:gd name="connsiteY40" fmla="*/ 142399 h 466725"/>
                <a:gd name="connsiteX41" fmla="*/ 7144 w 476250"/>
                <a:gd name="connsiteY41" fmla="*/ 149066 h 466725"/>
                <a:gd name="connsiteX42" fmla="*/ 7144 w 476250"/>
                <a:gd name="connsiteY42" fmla="*/ 153829 h 466725"/>
                <a:gd name="connsiteX43" fmla="*/ 13811 w 476250"/>
                <a:gd name="connsiteY43" fmla="*/ 160496 h 466725"/>
                <a:gd name="connsiteX44" fmla="*/ 64294 w 476250"/>
                <a:gd name="connsiteY44" fmla="*/ 160496 h 466725"/>
                <a:gd name="connsiteX45" fmla="*/ 64294 w 476250"/>
                <a:gd name="connsiteY45" fmla="*/ 185261 h 466725"/>
                <a:gd name="connsiteX46" fmla="*/ 13811 w 476250"/>
                <a:gd name="connsiteY46" fmla="*/ 185261 h 466725"/>
                <a:gd name="connsiteX47" fmla="*/ 7144 w 476250"/>
                <a:gd name="connsiteY47" fmla="*/ 191929 h 466725"/>
                <a:gd name="connsiteX48" fmla="*/ 7144 w 476250"/>
                <a:gd name="connsiteY48" fmla="*/ 196691 h 466725"/>
                <a:gd name="connsiteX49" fmla="*/ 13811 w 476250"/>
                <a:gd name="connsiteY49" fmla="*/ 203359 h 466725"/>
                <a:gd name="connsiteX50" fmla="*/ 64294 w 476250"/>
                <a:gd name="connsiteY50" fmla="*/ 203359 h 466725"/>
                <a:gd name="connsiteX51" fmla="*/ 64294 w 476250"/>
                <a:gd name="connsiteY51" fmla="*/ 228124 h 466725"/>
                <a:gd name="connsiteX52" fmla="*/ 13811 w 476250"/>
                <a:gd name="connsiteY52" fmla="*/ 228124 h 466725"/>
                <a:gd name="connsiteX53" fmla="*/ 7144 w 476250"/>
                <a:gd name="connsiteY53" fmla="*/ 235744 h 466725"/>
                <a:gd name="connsiteX54" fmla="*/ 7144 w 476250"/>
                <a:gd name="connsiteY54" fmla="*/ 240506 h 466725"/>
                <a:gd name="connsiteX55" fmla="*/ 13811 w 476250"/>
                <a:gd name="connsiteY55" fmla="*/ 247174 h 466725"/>
                <a:gd name="connsiteX56" fmla="*/ 64294 w 476250"/>
                <a:gd name="connsiteY56" fmla="*/ 247174 h 466725"/>
                <a:gd name="connsiteX57" fmla="*/ 64294 w 476250"/>
                <a:gd name="connsiteY57" fmla="*/ 271939 h 466725"/>
                <a:gd name="connsiteX58" fmla="*/ 13811 w 476250"/>
                <a:gd name="connsiteY58" fmla="*/ 271939 h 466725"/>
                <a:gd name="connsiteX59" fmla="*/ 7144 w 476250"/>
                <a:gd name="connsiteY59" fmla="*/ 278606 h 466725"/>
                <a:gd name="connsiteX60" fmla="*/ 7144 w 476250"/>
                <a:gd name="connsiteY60" fmla="*/ 283369 h 466725"/>
                <a:gd name="connsiteX61" fmla="*/ 13811 w 476250"/>
                <a:gd name="connsiteY61" fmla="*/ 290036 h 466725"/>
                <a:gd name="connsiteX62" fmla="*/ 64294 w 476250"/>
                <a:gd name="connsiteY62" fmla="*/ 290036 h 466725"/>
                <a:gd name="connsiteX63" fmla="*/ 64294 w 476250"/>
                <a:gd name="connsiteY63" fmla="*/ 314801 h 466725"/>
                <a:gd name="connsiteX64" fmla="*/ 13811 w 476250"/>
                <a:gd name="connsiteY64" fmla="*/ 314801 h 466725"/>
                <a:gd name="connsiteX65" fmla="*/ 7144 w 476250"/>
                <a:gd name="connsiteY65" fmla="*/ 321469 h 466725"/>
                <a:gd name="connsiteX66" fmla="*/ 7144 w 476250"/>
                <a:gd name="connsiteY66" fmla="*/ 326231 h 466725"/>
                <a:gd name="connsiteX67" fmla="*/ 13811 w 476250"/>
                <a:gd name="connsiteY67" fmla="*/ 332899 h 466725"/>
                <a:gd name="connsiteX68" fmla="*/ 64294 w 476250"/>
                <a:gd name="connsiteY68" fmla="*/ 332899 h 466725"/>
                <a:gd name="connsiteX69" fmla="*/ 64294 w 476250"/>
                <a:gd name="connsiteY69" fmla="*/ 380524 h 466725"/>
                <a:gd name="connsiteX70" fmla="*/ 88106 w 476250"/>
                <a:gd name="connsiteY70" fmla="*/ 404336 h 466725"/>
                <a:gd name="connsiteX71" fmla="*/ 142399 w 476250"/>
                <a:gd name="connsiteY71" fmla="*/ 404336 h 466725"/>
                <a:gd name="connsiteX72" fmla="*/ 142399 w 476250"/>
                <a:gd name="connsiteY72" fmla="*/ 461486 h 466725"/>
                <a:gd name="connsiteX73" fmla="*/ 149066 w 476250"/>
                <a:gd name="connsiteY73" fmla="*/ 468154 h 466725"/>
                <a:gd name="connsiteX74" fmla="*/ 153829 w 476250"/>
                <a:gd name="connsiteY74" fmla="*/ 468154 h 466725"/>
                <a:gd name="connsiteX75" fmla="*/ 160496 w 476250"/>
                <a:gd name="connsiteY75" fmla="*/ 461486 h 466725"/>
                <a:gd name="connsiteX76" fmla="*/ 160496 w 476250"/>
                <a:gd name="connsiteY76" fmla="*/ 404336 h 466725"/>
                <a:gd name="connsiteX77" fmla="*/ 185261 w 476250"/>
                <a:gd name="connsiteY77" fmla="*/ 404336 h 466725"/>
                <a:gd name="connsiteX78" fmla="*/ 185261 w 476250"/>
                <a:gd name="connsiteY78" fmla="*/ 461486 h 466725"/>
                <a:gd name="connsiteX79" fmla="*/ 191929 w 476250"/>
                <a:gd name="connsiteY79" fmla="*/ 468154 h 466725"/>
                <a:gd name="connsiteX80" fmla="*/ 196691 w 476250"/>
                <a:gd name="connsiteY80" fmla="*/ 468154 h 466725"/>
                <a:gd name="connsiteX81" fmla="*/ 203359 w 476250"/>
                <a:gd name="connsiteY81" fmla="*/ 461486 h 466725"/>
                <a:gd name="connsiteX82" fmla="*/ 203359 w 476250"/>
                <a:gd name="connsiteY82" fmla="*/ 404336 h 466725"/>
                <a:gd name="connsiteX83" fmla="*/ 228124 w 476250"/>
                <a:gd name="connsiteY83" fmla="*/ 404336 h 466725"/>
                <a:gd name="connsiteX84" fmla="*/ 228124 w 476250"/>
                <a:gd name="connsiteY84" fmla="*/ 461486 h 466725"/>
                <a:gd name="connsiteX85" fmla="*/ 234791 w 476250"/>
                <a:gd name="connsiteY85" fmla="*/ 468154 h 466725"/>
                <a:gd name="connsiteX86" fmla="*/ 239554 w 476250"/>
                <a:gd name="connsiteY86" fmla="*/ 468154 h 466725"/>
                <a:gd name="connsiteX87" fmla="*/ 246221 w 476250"/>
                <a:gd name="connsiteY87" fmla="*/ 461486 h 466725"/>
                <a:gd name="connsiteX88" fmla="*/ 246221 w 476250"/>
                <a:gd name="connsiteY88" fmla="*/ 404336 h 466725"/>
                <a:gd name="connsiteX89" fmla="*/ 270986 w 476250"/>
                <a:gd name="connsiteY89" fmla="*/ 404336 h 466725"/>
                <a:gd name="connsiteX90" fmla="*/ 270986 w 476250"/>
                <a:gd name="connsiteY90" fmla="*/ 461486 h 466725"/>
                <a:gd name="connsiteX91" fmla="*/ 277654 w 476250"/>
                <a:gd name="connsiteY91" fmla="*/ 468154 h 466725"/>
                <a:gd name="connsiteX92" fmla="*/ 283369 w 476250"/>
                <a:gd name="connsiteY92" fmla="*/ 468154 h 466725"/>
                <a:gd name="connsiteX93" fmla="*/ 290036 w 476250"/>
                <a:gd name="connsiteY93" fmla="*/ 461486 h 466725"/>
                <a:gd name="connsiteX94" fmla="*/ 290036 w 476250"/>
                <a:gd name="connsiteY94" fmla="*/ 404336 h 466725"/>
                <a:gd name="connsiteX95" fmla="*/ 314801 w 476250"/>
                <a:gd name="connsiteY95" fmla="*/ 404336 h 466725"/>
                <a:gd name="connsiteX96" fmla="*/ 314801 w 476250"/>
                <a:gd name="connsiteY96" fmla="*/ 461486 h 466725"/>
                <a:gd name="connsiteX97" fmla="*/ 321469 w 476250"/>
                <a:gd name="connsiteY97" fmla="*/ 468154 h 466725"/>
                <a:gd name="connsiteX98" fmla="*/ 326231 w 476250"/>
                <a:gd name="connsiteY98" fmla="*/ 468154 h 466725"/>
                <a:gd name="connsiteX99" fmla="*/ 332899 w 476250"/>
                <a:gd name="connsiteY99" fmla="*/ 461486 h 466725"/>
                <a:gd name="connsiteX100" fmla="*/ 332899 w 476250"/>
                <a:gd name="connsiteY100" fmla="*/ 404336 h 466725"/>
                <a:gd name="connsiteX101" fmla="*/ 391001 w 476250"/>
                <a:gd name="connsiteY101" fmla="*/ 404336 h 466725"/>
                <a:gd name="connsiteX102" fmla="*/ 414814 w 476250"/>
                <a:gd name="connsiteY102" fmla="*/ 380524 h 466725"/>
                <a:gd name="connsiteX103" fmla="*/ 414814 w 476250"/>
                <a:gd name="connsiteY103" fmla="*/ 332899 h 466725"/>
                <a:gd name="connsiteX104" fmla="*/ 461486 w 476250"/>
                <a:gd name="connsiteY104" fmla="*/ 332899 h 466725"/>
                <a:gd name="connsiteX105" fmla="*/ 468154 w 476250"/>
                <a:gd name="connsiteY105" fmla="*/ 326231 h 466725"/>
                <a:gd name="connsiteX106" fmla="*/ 468154 w 476250"/>
                <a:gd name="connsiteY106" fmla="*/ 321469 h 466725"/>
                <a:gd name="connsiteX107" fmla="*/ 461486 w 476250"/>
                <a:gd name="connsiteY107" fmla="*/ 314801 h 466725"/>
                <a:gd name="connsiteX108" fmla="*/ 414814 w 476250"/>
                <a:gd name="connsiteY108" fmla="*/ 314801 h 466725"/>
                <a:gd name="connsiteX109" fmla="*/ 414814 w 476250"/>
                <a:gd name="connsiteY109" fmla="*/ 290036 h 466725"/>
                <a:gd name="connsiteX110" fmla="*/ 461486 w 476250"/>
                <a:gd name="connsiteY110" fmla="*/ 290036 h 466725"/>
                <a:gd name="connsiteX111" fmla="*/ 468154 w 476250"/>
                <a:gd name="connsiteY111" fmla="*/ 283369 h 466725"/>
                <a:gd name="connsiteX112" fmla="*/ 468154 w 476250"/>
                <a:gd name="connsiteY112" fmla="*/ 278606 h 466725"/>
                <a:gd name="connsiteX113" fmla="*/ 461486 w 476250"/>
                <a:gd name="connsiteY113" fmla="*/ 271939 h 466725"/>
                <a:gd name="connsiteX114" fmla="*/ 414814 w 476250"/>
                <a:gd name="connsiteY114" fmla="*/ 271939 h 466725"/>
                <a:gd name="connsiteX115" fmla="*/ 414814 w 476250"/>
                <a:gd name="connsiteY115" fmla="*/ 247174 h 466725"/>
                <a:gd name="connsiteX116" fmla="*/ 461486 w 476250"/>
                <a:gd name="connsiteY116" fmla="*/ 247174 h 466725"/>
                <a:gd name="connsiteX117" fmla="*/ 468154 w 476250"/>
                <a:gd name="connsiteY117" fmla="*/ 240506 h 466725"/>
                <a:gd name="connsiteX118" fmla="*/ 468154 w 476250"/>
                <a:gd name="connsiteY118" fmla="*/ 235744 h 466725"/>
                <a:gd name="connsiteX119" fmla="*/ 461486 w 476250"/>
                <a:gd name="connsiteY119" fmla="*/ 229076 h 466725"/>
                <a:gd name="connsiteX120" fmla="*/ 414814 w 476250"/>
                <a:gd name="connsiteY120" fmla="*/ 229076 h 466725"/>
                <a:gd name="connsiteX121" fmla="*/ 414814 w 476250"/>
                <a:gd name="connsiteY121" fmla="*/ 204311 h 466725"/>
                <a:gd name="connsiteX122" fmla="*/ 461486 w 476250"/>
                <a:gd name="connsiteY122" fmla="*/ 204311 h 466725"/>
                <a:gd name="connsiteX123" fmla="*/ 468154 w 476250"/>
                <a:gd name="connsiteY123" fmla="*/ 197644 h 466725"/>
                <a:gd name="connsiteX124" fmla="*/ 468154 w 476250"/>
                <a:gd name="connsiteY124" fmla="*/ 192881 h 466725"/>
                <a:gd name="connsiteX125" fmla="*/ 461486 w 476250"/>
                <a:gd name="connsiteY125" fmla="*/ 186214 h 466725"/>
                <a:gd name="connsiteX126" fmla="*/ 414814 w 476250"/>
                <a:gd name="connsiteY126" fmla="*/ 186214 h 466725"/>
                <a:gd name="connsiteX127" fmla="*/ 414814 w 476250"/>
                <a:gd name="connsiteY127" fmla="*/ 161449 h 466725"/>
                <a:gd name="connsiteX128" fmla="*/ 462439 w 476250"/>
                <a:gd name="connsiteY128" fmla="*/ 1614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476250" h="466725">
                  <a:moveTo>
                    <a:pt x="462439" y="160496"/>
                  </a:moveTo>
                  <a:cubicBezTo>
                    <a:pt x="466249" y="160496"/>
                    <a:pt x="469106" y="157639"/>
                    <a:pt x="469106" y="153829"/>
                  </a:cubicBezTo>
                  <a:lnTo>
                    <a:pt x="469106" y="149066"/>
                  </a:lnTo>
                  <a:cubicBezTo>
                    <a:pt x="469106" y="145256"/>
                    <a:pt x="466249" y="142399"/>
                    <a:pt x="462439" y="142399"/>
                  </a:cubicBezTo>
                  <a:lnTo>
                    <a:pt x="415766" y="142399"/>
                  </a:lnTo>
                  <a:lnTo>
                    <a:pt x="415766" y="93821"/>
                  </a:lnTo>
                  <a:cubicBezTo>
                    <a:pt x="415766" y="80486"/>
                    <a:pt x="405289" y="70009"/>
                    <a:pt x="391954" y="70009"/>
                  </a:cubicBezTo>
                  <a:lnTo>
                    <a:pt x="333851" y="70009"/>
                  </a:lnTo>
                  <a:lnTo>
                    <a:pt x="333851" y="13811"/>
                  </a:lnTo>
                  <a:cubicBezTo>
                    <a:pt x="333851" y="10001"/>
                    <a:pt x="330994" y="7144"/>
                    <a:pt x="327184" y="7144"/>
                  </a:cubicBezTo>
                  <a:lnTo>
                    <a:pt x="322421" y="7144"/>
                  </a:lnTo>
                  <a:cubicBezTo>
                    <a:pt x="318611" y="7144"/>
                    <a:pt x="315754" y="10001"/>
                    <a:pt x="315754" y="13811"/>
                  </a:cubicBezTo>
                  <a:lnTo>
                    <a:pt x="315754" y="70009"/>
                  </a:lnTo>
                  <a:lnTo>
                    <a:pt x="290989" y="70009"/>
                  </a:lnTo>
                  <a:lnTo>
                    <a:pt x="290989" y="13811"/>
                  </a:lnTo>
                  <a:cubicBezTo>
                    <a:pt x="290989" y="10001"/>
                    <a:pt x="287179" y="7144"/>
                    <a:pt x="283369" y="7144"/>
                  </a:cubicBezTo>
                  <a:lnTo>
                    <a:pt x="278606" y="7144"/>
                  </a:lnTo>
                  <a:cubicBezTo>
                    <a:pt x="274796" y="7144"/>
                    <a:pt x="271939" y="10001"/>
                    <a:pt x="271939" y="13811"/>
                  </a:cubicBezTo>
                  <a:lnTo>
                    <a:pt x="271939" y="70009"/>
                  </a:lnTo>
                  <a:lnTo>
                    <a:pt x="247174" y="70009"/>
                  </a:lnTo>
                  <a:lnTo>
                    <a:pt x="247174" y="13811"/>
                  </a:lnTo>
                  <a:cubicBezTo>
                    <a:pt x="247174" y="10001"/>
                    <a:pt x="244316" y="7144"/>
                    <a:pt x="240506" y="7144"/>
                  </a:cubicBezTo>
                  <a:lnTo>
                    <a:pt x="235744" y="7144"/>
                  </a:lnTo>
                  <a:cubicBezTo>
                    <a:pt x="231934" y="7144"/>
                    <a:pt x="229076" y="10001"/>
                    <a:pt x="229076" y="13811"/>
                  </a:cubicBezTo>
                  <a:lnTo>
                    <a:pt x="229076" y="70009"/>
                  </a:lnTo>
                  <a:lnTo>
                    <a:pt x="204311" y="70009"/>
                  </a:lnTo>
                  <a:lnTo>
                    <a:pt x="204311" y="13811"/>
                  </a:lnTo>
                  <a:cubicBezTo>
                    <a:pt x="204311" y="10001"/>
                    <a:pt x="201454" y="7144"/>
                    <a:pt x="197644" y="7144"/>
                  </a:cubicBezTo>
                  <a:lnTo>
                    <a:pt x="192881" y="7144"/>
                  </a:lnTo>
                  <a:cubicBezTo>
                    <a:pt x="189071" y="7144"/>
                    <a:pt x="186214" y="10001"/>
                    <a:pt x="186214" y="13811"/>
                  </a:cubicBezTo>
                  <a:lnTo>
                    <a:pt x="186214" y="70009"/>
                  </a:lnTo>
                  <a:lnTo>
                    <a:pt x="161449" y="70009"/>
                  </a:lnTo>
                  <a:lnTo>
                    <a:pt x="161449" y="13811"/>
                  </a:lnTo>
                  <a:cubicBezTo>
                    <a:pt x="161449" y="10001"/>
                    <a:pt x="158591" y="7144"/>
                    <a:pt x="154781" y="7144"/>
                  </a:cubicBezTo>
                  <a:lnTo>
                    <a:pt x="150019" y="7144"/>
                  </a:lnTo>
                  <a:cubicBezTo>
                    <a:pt x="146209" y="7144"/>
                    <a:pt x="143351" y="10001"/>
                    <a:pt x="143351" y="13811"/>
                  </a:cubicBezTo>
                  <a:lnTo>
                    <a:pt x="143351" y="70009"/>
                  </a:lnTo>
                  <a:lnTo>
                    <a:pt x="88106" y="70009"/>
                  </a:lnTo>
                  <a:cubicBezTo>
                    <a:pt x="74771" y="70009"/>
                    <a:pt x="64294" y="81439"/>
                    <a:pt x="64294" y="93821"/>
                  </a:cubicBezTo>
                  <a:lnTo>
                    <a:pt x="64294" y="142399"/>
                  </a:lnTo>
                  <a:lnTo>
                    <a:pt x="13811" y="142399"/>
                  </a:lnTo>
                  <a:cubicBezTo>
                    <a:pt x="10001" y="142399"/>
                    <a:pt x="7144" y="145256"/>
                    <a:pt x="7144" y="149066"/>
                  </a:cubicBezTo>
                  <a:lnTo>
                    <a:pt x="7144" y="153829"/>
                  </a:lnTo>
                  <a:cubicBezTo>
                    <a:pt x="7144" y="157639"/>
                    <a:pt x="10001" y="160496"/>
                    <a:pt x="13811" y="160496"/>
                  </a:cubicBezTo>
                  <a:lnTo>
                    <a:pt x="64294" y="160496"/>
                  </a:lnTo>
                  <a:lnTo>
                    <a:pt x="64294" y="185261"/>
                  </a:lnTo>
                  <a:lnTo>
                    <a:pt x="13811" y="185261"/>
                  </a:lnTo>
                  <a:cubicBezTo>
                    <a:pt x="10001" y="185261"/>
                    <a:pt x="7144" y="188119"/>
                    <a:pt x="7144" y="191929"/>
                  </a:cubicBezTo>
                  <a:lnTo>
                    <a:pt x="7144" y="196691"/>
                  </a:lnTo>
                  <a:cubicBezTo>
                    <a:pt x="7144" y="200501"/>
                    <a:pt x="10001" y="203359"/>
                    <a:pt x="13811" y="203359"/>
                  </a:cubicBezTo>
                  <a:lnTo>
                    <a:pt x="64294" y="203359"/>
                  </a:lnTo>
                  <a:lnTo>
                    <a:pt x="64294" y="228124"/>
                  </a:lnTo>
                  <a:lnTo>
                    <a:pt x="13811" y="228124"/>
                  </a:lnTo>
                  <a:cubicBezTo>
                    <a:pt x="10001" y="229076"/>
                    <a:pt x="7144" y="231934"/>
                    <a:pt x="7144" y="235744"/>
                  </a:cubicBezTo>
                  <a:lnTo>
                    <a:pt x="7144" y="240506"/>
                  </a:lnTo>
                  <a:cubicBezTo>
                    <a:pt x="7144" y="244316"/>
                    <a:pt x="10001" y="247174"/>
                    <a:pt x="13811" y="247174"/>
                  </a:cubicBezTo>
                  <a:lnTo>
                    <a:pt x="64294" y="247174"/>
                  </a:lnTo>
                  <a:lnTo>
                    <a:pt x="64294" y="271939"/>
                  </a:lnTo>
                  <a:lnTo>
                    <a:pt x="13811" y="271939"/>
                  </a:lnTo>
                  <a:cubicBezTo>
                    <a:pt x="10001" y="271939"/>
                    <a:pt x="7144" y="274796"/>
                    <a:pt x="7144" y="278606"/>
                  </a:cubicBezTo>
                  <a:lnTo>
                    <a:pt x="7144" y="283369"/>
                  </a:lnTo>
                  <a:cubicBezTo>
                    <a:pt x="7144" y="287179"/>
                    <a:pt x="10001" y="290036"/>
                    <a:pt x="13811" y="290036"/>
                  </a:cubicBezTo>
                  <a:lnTo>
                    <a:pt x="64294" y="290036"/>
                  </a:lnTo>
                  <a:lnTo>
                    <a:pt x="64294" y="314801"/>
                  </a:lnTo>
                  <a:lnTo>
                    <a:pt x="13811" y="314801"/>
                  </a:lnTo>
                  <a:cubicBezTo>
                    <a:pt x="10001" y="314801"/>
                    <a:pt x="7144" y="317659"/>
                    <a:pt x="7144" y="321469"/>
                  </a:cubicBezTo>
                  <a:lnTo>
                    <a:pt x="7144" y="326231"/>
                  </a:lnTo>
                  <a:cubicBezTo>
                    <a:pt x="7144" y="330041"/>
                    <a:pt x="10001" y="332899"/>
                    <a:pt x="13811" y="332899"/>
                  </a:cubicBezTo>
                  <a:lnTo>
                    <a:pt x="64294" y="332899"/>
                  </a:lnTo>
                  <a:lnTo>
                    <a:pt x="64294" y="380524"/>
                  </a:lnTo>
                  <a:cubicBezTo>
                    <a:pt x="64294" y="393859"/>
                    <a:pt x="74771" y="404336"/>
                    <a:pt x="88106" y="404336"/>
                  </a:cubicBezTo>
                  <a:lnTo>
                    <a:pt x="142399" y="404336"/>
                  </a:lnTo>
                  <a:lnTo>
                    <a:pt x="142399" y="461486"/>
                  </a:lnTo>
                  <a:cubicBezTo>
                    <a:pt x="142399" y="465296"/>
                    <a:pt x="145256" y="468154"/>
                    <a:pt x="149066" y="468154"/>
                  </a:cubicBezTo>
                  <a:lnTo>
                    <a:pt x="153829" y="468154"/>
                  </a:lnTo>
                  <a:cubicBezTo>
                    <a:pt x="157639" y="468154"/>
                    <a:pt x="160496" y="465296"/>
                    <a:pt x="160496" y="461486"/>
                  </a:cubicBezTo>
                  <a:lnTo>
                    <a:pt x="160496" y="404336"/>
                  </a:lnTo>
                  <a:lnTo>
                    <a:pt x="185261" y="404336"/>
                  </a:lnTo>
                  <a:lnTo>
                    <a:pt x="185261" y="461486"/>
                  </a:lnTo>
                  <a:cubicBezTo>
                    <a:pt x="185261" y="465296"/>
                    <a:pt x="188119" y="468154"/>
                    <a:pt x="191929" y="468154"/>
                  </a:cubicBezTo>
                  <a:lnTo>
                    <a:pt x="196691" y="468154"/>
                  </a:lnTo>
                  <a:cubicBezTo>
                    <a:pt x="200501" y="468154"/>
                    <a:pt x="203359" y="465296"/>
                    <a:pt x="203359" y="461486"/>
                  </a:cubicBezTo>
                  <a:lnTo>
                    <a:pt x="203359" y="404336"/>
                  </a:lnTo>
                  <a:lnTo>
                    <a:pt x="228124" y="404336"/>
                  </a:lnTo>
                  <a:lnTo>
                    <a:pt x="228124" y="461486"/>
                  </a:lnTo>
                  <a:cubicBezTo>
                    <a:pt x="228124" y="465296"/>
                    <a:pt x="230981" y="468154"/>
                    <a:pt x="234791" y="468154"/>
                  </a:cubicBezTo>
                  <a:lnTo>
                    <a:pt x="239554" y="468154"/>
                  </a:lnTo>
                  <a:cubicBezTo>
                    <a:pt x="243364" y="468154"/>
                    <a:pt x="246221" y="465296"/>
                    <a:pt x="246221" y="461486"/>
                  </a:cubicBezTo>
                  <a:lnTo>
                    <a:pt x="246221" y="404336"/>
                  </a:lnTo>
                  <a:lnTo>
                    <a:pt x="270986" y="404336"/>
                  </a:lnTo>
                  <a:lnTo>
                    <a:pt x="270986" y="461486"/>
                  </a:lnTo>
                  <a:cubicBezTo>
                    <a:pt x="270986" y="465296"/>
                    <a:pt x="273844" y="468154"/>
                    <a:pt x="277654" y="468154"/>
                  </a:cubicBezTo>
                  <a:lnTo>
                    <a:pt x="283369" y="468154"/>
                  </a:lnTo>
                  <a:cubicBezTo>
                    <a:pt x="287179" y="468154"/>
                    <a:pt x="290036" y="465296"/>
                    <a:pt x="290036" y="461486"/>
                  </a:cubicBezTo>
                  <a:lnTo>
                    <a:pt x="290036" y="404336"/>
                  </a:lnTo>
                  <a:lnTo>
                    <a:pt x="314801" y="404336"/>
                  </a:lnTo>
                  <a:lnTo>
                    <a:pt x="314801" y="461486"/>
                  </a:lnTo>
                  <a:cubicBezTo>
                    <a:pt x="314801" y="465296"/>
                    <a:pt x="317659" y="468154"/>
                    <a:pt x="321469" y="468154"/>
                  </a:cubicBezTo>
                  <a:lnTo>
                    <a:pt x="326231" y="468154"/>
                  </a:lnTo>
                  <a:cubicBezTo>
                    <a:pt x="330041" y="468154"/>
                    <a:pt x="332899" y="465296"/>
                    <a:pt x="332899" y="461486"/>
                  </a:cubicBezTo>
                  <a:lnTo>
                    <a:pt x="332899" y="404336"/>
                  </a:lnTo>
                  <a:lnTo>
                    <a:pt x="391001" y="404336"/>
                  </a:lnTo>
                  <a:cubicBezTo>
                    <a:pt x="404336" y="404336"/>
                    <a:pt x="414814" y="393859"/>
                    <a:pt x="414814" y="380524"/>
                  </a:cubicBezTo>
                  <a:lnTo>
                    <a:pt x="414814" y="332899"/>
                  </a:lnTo>
                  <a:lnTo>
                    <a:pt x="461486" y="332899"/>
                  </a:lnTo>
                  <a:cubicBezTo>
                    <a:pt x="465296" y="332899"/>
                    <a:pt x="468154" y="330041"/>
                    <a:pt x="468154" y="326231"/>
                  </a:cubicBezTo>
                  <a:lnTo>
                    <a:pt x="468154" y="321469"/>
                  </a:lnTo>
                  <a:cubicBezTo>
                    <a:pt x="468154" y="317659"/>
                    <a:pt x="465296" y="314801"/>
                    <a:pt x="461486" y="314801"/>
                  </a:cubicBezTo>
                  <a:lnTo>
                    <a:pt x="414814" y="314801"/>
                  </a:lnTo>
                  <a:lnTo>
                    <a:pt x="414814" y="290036"/>
                  </a:lnTo>
                  <a:lnTo>
                    <a:pt x="461486" y="290036"/>
                  </a:lnTo>
                  <a:cubicBezTo>
                    <a:pt x="465296" y="290036"/>
                    <a:pt x="468154" y="287179"/>
                    <a:pt x="468154" y="283369"/>
                  </a:cubicBezTo>
                  <a:lnTo>
                    <a:pt x="468154" y="278606"/>
                  </a:lnTo>
                  <a:cubicBezTo>
                    <a:pt x="468154" y="274796"/>
                    <a:pt x="465296" y="271939"/>
                    <a:pt x="461486" y="271939"/>
                  </a:cubicBezTo>
                  <a:lnTo>
                    <a:pt x="414814" y="271939"/>
                  </a:lnTo>
                  <a:lnTo>
                    <a:pt x="414814" y="247174"/>
                  </a:lnTo>
                  <a:lnTo>
                    <a:pt x="461486" y="247174"/>
                  </a:lnTo>
                  <a:cubicBezTo>
                    <a:pt x="465296" y="247174"/>
                    <a:pt x="468154" y="244316"/>
                    <a:pt x="468154" y="240506"/>
                  </a:cubicBezTo>
                  <a:lnTo>
                    <a:pt x="468154" y="235744"/>
                  </a:lnTo>
                  <a:cubicBezTo>
                    <a:pt x="468154" y="231934"/>
                    <a:pt x="465296" y="229076"/>
                    <a:pt x="461486" y="229076"/>
                  </a:cubicBezTo>
                  <a:lnTo>
                    <a:pt x="414814" y="229076"/>
                  </a:lnTo>
                  <a:lnTo>
                    <a:pt x="414814" y="204311"/>
                  </a:lnTo>
                  <a:lnTo>
                    <a:pt x="461486" y="204311"/>
                  </a:lnTo>
                  <a:cubicBezTo>
                    <a:pt x="465296" y="204311"/>
                    <a:pt x="468154" y="201454"/>
                    <a:pt x="468154" y="197644"/>
                  </a:cubicBezTo>
                  <a:lnTo>
                    <a:pt x="468154" y="192881"/>
                  </a:lnTo>
                  <a:cubicBezTo>
                    <a:pt x="468154" y="189071"/>
                    <a:pt x="465296" y="186214"/>
                    <a:pt x="461486" y="186214"/>
                  </a:cubicBezTo>
                  <a:lnTo>
                    <a:pt x="414814" y="186214"/>
                  </a:lnTo>
                  <a:lnTo>
                    <a:pt x="414814" y="161449"/>
                  </a:lnTo>
                  <a:lnTo>
                    <a:pt x="462439" y="161449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6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>
              <a:off x="4777017" y="1135633"/>
              <a:ext cx="225100" cy="24279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" name="Oval 4">
              <a:extLst>
                <a:ext uri="{FF2B5EF4-FFF2-40B4-BE49-F238E27FC236}">
                  <a16:creationId xmlns:a16="http://schemas.microsoft.com/office/drawing/2014/main" xmlns="" id="{297161C5-F4E8-4DC9-8CE1-BC5029AB46B7}"/>
                </a:ext>
              </a:extLst>
            </p:cNvPr>
            <p:cNvSpPr/>
            <p:nvPr/>
          </p:nvSpPr>
          <p:spPr>
            <a:xfrm flipH="1">
              <a:off x="2422576" y="974879"/>
              <a:ext cx="572455" cy="617458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8" name="Oval 12">
              <a:extLst>
                <a:ext uri="{FF2B5EF4-FFF2-40B4-BE49-F238E27FC236}">
                  <a16:creationId xmlns:a16="http://schemas.microsoft.com/office/drawing/2014/main" xmlns="" id="{476F4CD0-08EC-4375-826C-A9E7EA1B4C50}"/>
                </a:ext>
              </a:extLst>
            </p:cNvPr>
            <p:cNvSpPr/>
            <p:nvPr/>
          </p:nvSpPr>
          <p:spPr>
            <a:xfrm flipH="1">
              <a:off x="2512436" y="5314081"/>
              <a:ext cx="572455" cy="61745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9" name="Oval 16">
              <a:extLst>
                <a:ext uri="{FF2B5EF4-FFF2-40B4-BE49-F238E27FC236}">
                  <a16:creationId xmlns:a16="http://schemas.microsoft.com/office/drawing/2014/main" xmlns="" id="{8D80F9A0-6C85-4B37-922B-5F9E59754C20}"/>
                </a:ext>
              </a:extLst>
            </p:cNvPr>
            <p:cNvSpPr/>
            <p:nvPr/>
          </p:nvSpPr>
          <p:spPr>
            <a:xfrm flipH="1">
              <a:off x="1760063" y="1832657"/>
              <a:ext cx="572455" cy="6174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0" name="Oval 20">
              <a:extLst>
                <a:ext uri="{FF2B5EF4-FFF2-40B4-BE49-F238E27FC236}">
                  <a16:creationId xmlns:a16="http://schemas.microsoft.com/office/drawing/2014/main" xmlns="" id="{96C9C49C-244A-4B48-BB07-7FB35C787A7B}"/>
                </a:ext>
              </a:extLst>
            </p:cNvPr>
            <p:cNvSpPr/>
            <p:nvPr/>
          </p:nvSpPr>
          <p:spPr>
            <a:xfrm flipH="1">
              <a:off x="1672571" y="3967499"/>
              <a:ext cx="572455" cy="64784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1" name="Oval 24">
              <a:extLst>
                <a:ext uri="{FF2B5EF4-FFF2-40B4-BE49-F238E27FC236}">
                  <a16:creationId xmlns:a16="http://schemas.microsoft.com/office/drawing/2014/main" xmlns="" id="{C08EB5F7-2BF1-425F-9FE0-4DB072808ACC}"/>
                </a:ext>
              </a:extLst>
            </p:cNvPr>
            <p:cNvSpPr/>
            <p:nvPr/>
          </p:nvSpPr>
          <p:spPr>
            <a:xfrm flipH="1">
              <a:off x="3415135" y="3191503"/>
              <a:ext cx="439165" cy="400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2" name="Oval 25">
              <a:extLst>
                <a:ext uri="{FF2B5EF4-FFF2-40B4-BE49-F238E27FC236}">
                  <a16:creationId xmlns:a16="http://schemas.microsoft.com/office/drawing/2014/main" xmlns="" id="{BE3A8781-0799-4F9D-B3FB-EF3D78C56C97}"/>
                </a:ext>
              </a:extLst>
            </p:cNvPr>
            <p:cNvSpPr/>
            <p:nvPr/>
          </p:nvSpPr>
          <p:spPr>
            <a:xfrm flipH="1">
              <a:off x="3618981" y="3967499"/>
              <a:ext cx="434589" cy="47164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3" name="Oval 26">
              <a:extLst>
                <a:ext uri="{FF2B5EF4-FFF2-40B4-BE49-F238E27FC236}">
                  <a16:creationId xmlns:a16="http://schemas.microsoft.com/office/drawing/2014/main" xmlns="" id="{367BBC88-3979-4C87-AD97-EFBA350194D3}"/>
                </a:ext>
              </a:extLst>
            </p:cNvPr>
            <p:cNvSpPr/>
            <p:nvPr/>
          </p:nvSpPr>
          <p:spPr>
            <a:xfrm flipH="1">
              <a:off x="4069307" y="4703558"/>
              <a:ext cx="471262" cy="38122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4" name="Oval 27">
              <a:extLst>
                <a:ext uri="{FF2B5EF4-FFF2-40B4-BE49-F238E27FC236}">
                  <a16:creationId xmlns:a16="http://schemas.microsoft.com/office/drawing/2014/main" xmlns="" id="{4331C00F-62C0-4B7A-B4A2-51E59FC7DBFF}"/>
                </a:ext>
              </a:extLst>
            </p:cNvPr>
            <p:cNvSpPr/>
            <p:nvPr/>
          </p:nvSpPr>
          <p:spPr>
            <a:xfrm flipH="1">
              <a:off x="4874625" y="5246175"/>
              <a:ext cx="455357" cy="44274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15" name="Straight Connector 28">
              <a:extLst>
                <a:ext uri="{FF2B5EF4-FFF2-40B4-BE49-F238E27FC236}">
                  <a16:creationId xmlns:a16="http://schemas.microsoft.com/office/drawing/2014/main" xmlns="" id="{C1074C65-F3DF-4063-B704-263954B9D9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6554" y="1312636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29">
              <a:extLst>
                <a:ext uri="{FF2B5EF4-FFF2-40B4-BE49-F238E27FC236}">
                  <a16:creationId xmlns:a16="http://schemas.microsoft.com/office/drawing/2014/main" xmlns="" id="{33120593-EBA9-4085-A4BE-56CE63874E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4925" y="2288542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30">
              <a:extLst>
                <a:ext uri="{FF2B5EF4-FFF2-40B4-BE49-F238E27FC236}">
                  <a16:creationId xmlns:a16="http://schemas.microsoft.com/office/drawing/2014/main" xmlns="" id="{AB14C15C-FE65-4F93-B089-3D1FAD5374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73488" y="3319998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31">
              <a:extLst>
                <a:ext uri="{FF2B5EF4-FFF2-40B4-BE49-F238E27FC236}">
                  <a16:creationId xmlns:a16="http://schemas.microsoft.com/office/drawing/2014/main" xmlns="" id="{D71F5839-AE34-4983-95D5-6D9987EDC8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2877" y="4351455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32">
              <a:extLst>
                <a:ext uri="{FF2B5EF4-FFF2-40B4-BE49-F238E27FC236}">
                  <a16:creationId xmlns:a16="http://schemas.microsoft.com/office/drawing/2014/main" xmlns="" id="{9D0D08D4-C9F6-43C9-A062-3C4424A925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80690" y="5593950"/>
              <a:ext cx="1125374" cy="6606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41">
              <a:extLst>
                <a:ext uri="{FF2B5EF4-FFF2-40B4-BE49-F238E27FC236}">
                  <a16:creationId xmlns:a16="http://schemas.microsoft.com/office/drawing/2014/main" xmlns="" id="{277F3503-72F8-4863-B07F-DB1805CCDAEA}"/>
                </a:ext>
              </a:extLst>
            </p:cNvPr>
            <p:cNvSpPr txBox="1"/>
            <p:nvPr/>
          </p:nvSpPr>
          <p:spPr>
            <a:xfrm>
              <a:off x="5382605" y="2623793"/>
              <a:ext cx="11698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solidFill>
                    <a:schemeClr val="bg1"/>
                  </a:solidFill>
                  <a:latin typeface="Impact" panose="020B0806030902050204" pitchFamily="34" charset="0"/>
                </a:rPr>
                <a:t>450</a:t>
              </a:r>
              <a:endParaRPr 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>
              <a:off x="3618982" y="2152569"/>
              <a:ext cx="341466" cy="400286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2" name="Arc 38">
              <a:extLst>
                <a:ext uri="{FF2B5EF4-FFF2-40B4-BE49-F238E27FC236}">
                  <a16:creationId xmlns:a16="http://schemas.microsoft.com/office/drawing/2014/main" xmlns="" id="{7E0A2826-8662-4C5F-8ECD-9228A0FA4B39}"/>
                </a:ext>
              </a:extLst>
            </p:cNvPr>
            <p:cNvSpPr/>
            <p:nvPr/>
          </p:nvSpPr>
          <p:spPr>
            <a:xfrm>
              <a:off x="4943266" y="1013917"/>
              <a:ext cx="3247110" cy="4580033"/>
            </a:xfrm>
            <a:prstGeom prst="arc">
              <a:avLst>
                <a:gd name="adj1" fmla="val 16200000"/>
                <a:gd name="adj2" fmla="val 5433205"/>
              </a:avLst>
            </a:prstGeom>
            <a:ln w="53975">
              <a:gradFill>
                <a:gsLst>
                  <a:gs pos="82000">
                    <a:srgbClr val="D9D9D9"/>
                  </a:gs>
                  <a:gs pos="0">
                    <a:schemeClr val="bg1">
                      <a:lumMod val="85000"/>
                      <a:alpha val="0"/>
                    </a:schemeClr>
                  </a:gs>
                  <a:gs pos="20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3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>
              <a:off x="7081509" y="1079633"/>
              <a:ext cx="176759" cy="24931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4" name="Oval 4">
              <a:extLst>
                <a:ext uri="{FF2B5EF4-FFF2-40B4-BE49-F238E27FC236}">
                  <a16:creationId xmlns:a16="http://schemas.microsoft.com/office/drawing/2014/main" xmlns="" id="{297161C5-F4E8-4DC9-8CE1-BC5029AB46B7}"/>
                </a:ext>
              </a:extLst>
            </p:cNvPr>
            <p:cNvSpPr/>
            <p:nvPr/>
          </p:nvSpPr>
          <p:spPr>
            <a:xfrm>
              <a:off x="8657565" y="914561"/>
              <a:ext cx="449518" cy="63404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5" name="Oval 8">
              <a:extLst>
                <a:ext uri="{FF2B5EF4-FFF2-40B4-BE49-F238E27FC236}">
                  <a16:creationId xmlns:a16="http://schemas.microsoft.com/office/drawing/2014/main" xmlns="" id="{10779195-C1F9-46F6-BBB0-AC6619C7A224}"/>
                </a:ext>
              </a:extLst>
            </p:cNvPr>
            <p:cNvSpPr/>
            <p:nvPr/>
          </p:nvSpPr>
          <p:spPr>
            <a:xfrm>
              <a:off x="9430975" y="3032885"/>
              <a:ext cx="449518" cy="63404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6" name="Oval 12">
              <a:extLst>
                <a:ext uri="{FF2B5EF4-FFF2-40B4-BE49-F238E27FC236}">
                  <a16:creationId xmlns:a16="http://schemas.microsoft.com/office/drawing/2014/main" xmlns="" id="{476F4CD0-08EC-4375-826C-A9E7EA1B4C50}"/>
                </a:ext>
              </a:extLst>
            </p:cNvPr>
            <p:cNvSpPr/>
            <p:nvPr/>
          </p:nvSpPr>
          <p:spPr>
            <a:xfrm>
              <a:off x="8777043" y="5446293"/>
              <a:ext cx="449518" cy="48524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7" name="Oval 16">
              <a:extLst>
                <a:ext uri="{FF2B5EF4-FFF2-40B4-BE49-F238E27FC236}">
                  <a16:creationId xmlns:a16="http://schemas.microsoft.com/office/drawing/2014/main" xmlns="" id="{8D80F9A0-6C85-4B37-922B-5F9E59754C20}"/>
                </a:ext>
              </a:extLst>
            </p:cNvPr>
            <p:cNvSpPr/>
            <p:nvPr/>
          </p:nvSpPr>
          <p:spPr>
            <a:xfrm>
              <a:off x="9226561" y="1973723"/>
              <a:ext cx="449518" cy="63404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8" name="Oval 20">
              <a:extLst>
                <a:ext uri="{FF2B5EF4-FFF2-40B4-BE49-F238E27FC236}">
                  <a16:creationId xmlns:a16="http://schemas.microsoft.com/office/drawing/2014/main" xmlns="" id="{96C9C49C-244A-4B48-BB07-7FB35C787A7B}"/>
                </a:ext>
              </a:extLst>
            </p:cNvPr>
            <p:cNvSpPr/>
            <p:nvPr/>
          </p:nvSpPr>
          <p:spPr>
            <a:xfrm>
              <a:off x="9302679" y="3900474"/>
              <a:ext cx="449518" cy="63404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" name="Oval 24">
              <a:extLst>
                <a:ext uri="{FF2B5EF4-FFF2-40B4-BE49-F238E27FC236}">
                  <a16:creationId xmlns:a16="http://schemas.microsoft.com/office/drawing/2014/main" xmlns="" id="{C08EB5F7-2BF1-425F-9FE0-4DB072808ACC}"/>
                </a:ext>
              </a:extLst>
            </p:cNvPr>
            <p:cNvSpPr/>
            <p:nvPr/>
          </p:nvSpPr>
          <p:spPr>
            <a:xfrm>
              <a:off x="7819411" y="2017324"/>
              <a:ext cx="374773" cy="39957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0" name="Oval 25">
              <a:extLst>
                <a:ext uri="{FF2B5EF4-FFF2-40B4-BE49-F238E27FC236}">
                  <a16:creationId xmlns:a16="http://schemas.microsoft.com/office/drawing/2014/main" xmlns="" id="{BE3A8781-0799-4F9D-B3FB-EF3D78C56C97}"/>
                </a:ext>
              </a:extLst>
            </p:cNvPr>
            <p:cNvSpPr/>
            <p:nvPr/>
          </p:nvSpPr>
          <p:spPr>
            <a:xfrm>
              <a:off x="7898556" y="2991936"/>
              <a:ext cx="441848" cy="4729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1" name="Oval 26">
              <a:extLst>
                <a:ext uri="{FF2B5EF4-FFF2-40B4-BE49-F238E27FC236}">
                  <a16:creationId xmlns:a16="http://schemas.microsoft.com/office/drawing/2014/main" xmlns="" id="{367BBC88-3979-4C87-AD97-EFBA350194D3}"/>
                </a:ext>
              </a:extLst>
            </p:cNvPr>
            <p:cNvSpPr/>
            <p:nvPr/>
          </p:nvSpPr>
          <p:spPr>
            <a:xfrm>
              <a:off x="7725140" y="3900475"/>
              <a:ext cx="395503" cy="48047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2" name="Oval 27">
              <a:extLst>
                <a:ext uri="{FF2B5EF4-FFF2-40B4-BE49-F238E27FC236}">
                  <a16:creationId xmlns:a16="http://schemas.microsoft.com/office/drawing/2014/main" xmlns="" id="{4331C00F-62C0-4B7A-B4A2-51E59FC7DBFF}"/>
                </a:ext>
              </a:extLst>
            </p:cNvPr>
            <p:cNvSpPr/>
            <p:nvPr/>
          </p:nvSpPr>
          <p:spPr>
            <a:xfrm>
              <a:off x="6794688" y="5205246"/>
              <a:ext cx="375200" cy="46723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33" name="Straight Connector 28">
              <a:extLst>
                <a:ext uri="{FF2B5EF4-FFF2-40B4-BE49-F238E27FC236}">
                  <a16:creationId xmlns:a16="http://schemas.microsoft.com/office/drawing/2014/main" xmlns="" id="{C1074C65-F3DF-4063-B704-263954B9D92F}"/>
                </a:ext>
              </a:extLst>
            </p:cNvPr>
            <p:cNvCxnSpPr>
              <a:cxnSpLocks/>
            </p:cNvCxnSpPr>
            <p:nvPr/>
          </p:nvCxnSpPr>
          <p:spPr>
            <a:xfrm>
              <a:off x="7819411" y="1592336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29">
              <a:extLst>
                <a:ext uri="{FF2B5EF4-FFF2-40B4-BE49-F238E27FC236}">
                  <a16:creationId xmlns:a16="http://schemas.microsoft.com/office/drawing/2014/main" xmlns="" id="{33120593-EBA9-4085-A4BE-56CE63874ED2}"/>
                </a:ext>
              </a:extLst>
            </p:cNvPr>
            <p:cNvCxnSpPr>
              <a:cxnSpLocks/>
            </p:cNvCxnSpPr>
            <p:nvPr/>
          </p:nvCxnSpPr>
          <p:spPr>
            <a:xfrm>
              <a:off x="8221543" y="2263509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0">
              <a:extLst>
                <a:ext uri="{FF2B5EF4-FFF2-40B4-BE49-F238E27FC236}">
                  <a16:creationId xmlns:a16="http://schemas.microsoft.com/office/drawing/2014/main" xmlns="" id="{AB14C15C-FE65-4F93-B089-3D1FAD5374D8}"/>
                </a:ext>
              </a:extLst>
            </p:cNvPr>
            <p:cNvCxnSpPr>
              <a:cxnSpLocks/>
            </p:cNvCxnSpPr>
            <p:nvPr/>
          </p:nvCxnSpPr>
          <p:spPr>
            <a:xfrm>
              <a:off x="8418983" y="3322671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1">
              <a:extLst>
                <a:ext uri="{FF2B5EF4-FFF2-40B4-BE49-F238E27FC236}">
                  <a16:creationId xmlns:a16="http://schemas.microsoft.com/office/drawing/2014/main" xmlns="" id="{D71F5839-AE34-4983-95D5-6D9987EDC886}"/>
                </a:ext>
              </a:extLst>
            </p:cNvPr>
            <p:cNvCxnSpPr>
              <a:cxnSpLocks/>
            </p:cNvCxnSpPr>
            <p:nvPr/>
          </p:nvCxnSpPr>
          <p:spPr>
            <a:xfrm>
              <a:off x="8175005" y="4239002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2">
              <a:extLst>
                <a:ext uri="{FF2B5EF4-FFF2-40B4-BE49-F238E27FC236}">
                  <a16:creationId xmlns:a16="http://schemas.microsoft.com/office/drawing/2014/main" xmlns="" id="{9D0D08D4-C9F6-43C9-A062-3C4424A925CA}"/>
                </a:ext>
              </a:extLst>
            </p:cNvPr>
            <p:cNvCxnSpPr>
              <a:cxnSpLocks/>
            </p:cNvCxnSpPr>
            <p:nvPr/>
          </p:nvCxnSpPr>
          <p:spPr>
            <a:xfrm>
              <a:off x="7456708" y="5688916"/>
              <a:ext cx="883695" cy="5383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4">
              <a:extLst>
                <a:ext uri="{FF2B5EF4-FFF2-40B4-BE49-F238E27FC236}">
                  <a16:creationId xmlns:a16="http://schemas.microsoft.com/office/drawing/2014/main" xmlns="" id="{297161C5-F4E8-4DC9-8CE1-BC5029AB46B7}"/>
                </a:ext>
              </a:extLst>
            </p:cNvPr>
            <p:cNvSpPr/>
            <p:nvPr/>
          </p:nvSpPr>
          <p:spPr>
            <a:xfrm flipH="1">
              <a:off x="8796658" y="1155880"/>
              <a:ext cx="572455" cy="57488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sz="1400" dirty="0">
                  <a:solidFill>
                    <a:schemeClr val="bg1"/>
                  </a:solidFill>
                  <a:latin typeface="Arial"/>
                </a:rPr>
                <a:t>74</a:t>
              </a:r>
              <a:endPara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39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 flipV="1">
              <a:off x="7382878" y="4741152"/>
              <a:ext cx="436532" cy="464091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40" name="مستطيل 39"/>
            <p:cNvSpPr/>
            <p:nvPr/>
          </p:nvSpPr>
          <p:spPr>
            <a:xfrm>
              <a:off x="9687863" y="1154737"/>
              <a:ext cx="154241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lang="ar-SA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</a:rPr>
                <a:t>الشؤون المالية والإدارية</a:t>
              </a:r>
              <a:endParaRPr lang="en-US" dirty="0">
                <a:solidFill>
                  <a:sysClr val="windowText" lastClr="000000">
                    <a:lumMod val="65000"/>
                    <a:lumOff val="35000"/>
                  </a:sysClr>
                </a:solidFill>
              </a:endParaRPr>
            </a:p>
          </p:txBody>
        </p:sp>
        <p:sp>
          <p:nvSpPr>
            <p:cNvPr id="41" name="مستطيل 40"/>
            <p:cNvSpPr/>
            <p:nvPr/>
          </p:nvSpPr>
          <p:spPr>
            <a:xfrm>
              <a:off x="746059" y="970853"/>
              <a:ext cx="10871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lang="ar-SA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Somar Bold"/>
                </a:rPr>
                <a:t>الشؤون القانونية</a:t>
              </a:r>
              <a:endParaRPr lang="en-US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Somar Bold"/>
              </a:endParaRPr>
            </a:p>
          </p:txBody>
        </p:sp>
        <p:sp>
          <p:nvSpPr>
            <p:cNvPr id="42" name="مستطيل 41"/>
            <p:cNvSpPr/>
            <p:nvPr/>
          </p:nvSpPr>
          <p:spPr>
            <a:xfrm>
              <a:off x="10114293" y="4063606"/>
              <a:ext cx="143019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lang="ar-SA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</a:rPr>
                <a:t>الاستراتيجية والتطوير</a:t>
              </a:r>
              <a:endParaRPr lang="en-US" dirty="0">
                <a:solidFill>
                  <a:sysClr val="windowText" lastClr="000000">
                    <a:lumMod val="65000"/>
                    <a:lumOff val="35000"/>
                  </a:sysClr>
                </a:solidFill>
              </a:endParaRPr>
            </a:p>
          </p:txBody>
        </p:sp>
        <p:sp>
          <p:nvSpPr>
            <p:cNvPr id="43" name="مستطيل 42"/>
            <p:cNvSpPr/>
            <p:nvPr/>
          </p:nvSpPr>
          <p:spPr>
            <a:xfrm>
              <a:off x="9934797" y="4835913"/>
              <a:ext cx="186942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التحليل وإدارة المخاطر</a:t>
              </a:r>
              <a:endParaRPr lang="en-US" dirty="0"/>
            </a:p>
          </p:txBody>
        </p:sp>
        <p:sp>
          <p:nvSpPr>
            <p:cNvPr id="44" name="مستطيل 43"/>
            <p:cNvSpPr/>
            <p:nvPr/>
          </p:nvSpPr>
          <p:spPr>
            <a:xfrm>
              <a:off x="10127531" y="3324168"/>
              <a:ext cx="18710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الأنظمة التقنية والرقمية</a:t>
              </a:r>
              <a:endParaRPr lang="en-US" dirty="0"/>
            </a:p>
          </p:txBody>
        </p:sp>
        <p:sp>
          <p:nvSpPr>
            <p:cNvPr id="45" name="مستطيل 44"/>
            <p:cNvSpPr/>
            <p:nvPr/>
          </p:nvSpPr>
          <p:spPr>
            <a:xfrm>
              <a:off x="476524" y="3042869"/>
              <a:ext cx="78579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العمليات</a:t>
              </a:r>
              <a:endParaRPr lang="en-US" dirty="0"/>
            </a:p>
          </p:txBody>
        </p:sp>
        <p:sp>
          <p:nvSpPr>
            <p:cNvPr id="46" name="مستطيل 45"/>
            <p:cNvSpPr/>
            <p:nvPr/>
          </p:nvSpPr>
          <p:spPr>
            <a:xfrm>
              <a:off x="288606" y="4976959"/>
              <a:ext cx="143180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المراجعة الداخلية</a:t>
              </a:r>
              <a:endParaRPr lang="en-US" dirty="0"/>
            </a:p>
          </p:txBody>
        </p:sp>
        <p:sp>
          <p:nvSpPr>
            <p:cNvPr id="47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 flipV="1">
              <a:off x="7388074" y="1308624"/>
              <a:ext cx="384075" cy="38249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48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>
              <a:off x="4435551" y="1204348"/>
              <a:ext cx="341466" cy="400286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49" name="Straight Connector 31">
              <a:extLst>
                <a:ext uri="{FF2B5EF4-FFF2-40B4-BE49-F238E27FC236}">
                  <a16:creationId xmlns:a16="http://schemas.microsoft.com/office/drawing/2014/main" xmlns="" id="{D71F5839-AE34-4983-95D5-6D9987EDC886}"/>
                </a:ext>
              </a:extLst>
            </p:cNvPr>
            <p:cNvCxnSpPr>
              <a:cxnSpLocks/>
            </p:cNvCxnSpPr>
            <p:nvPr/>
          </p:nvCxnSpPr>
          <p:spPr>
            <a:xfrm>
              <a:off x="7939997" y="5059309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20">
              <a:extLst>
                <a:ext uri="{FF2B5EF4-FFF2-40B4-BE49-F238E27FC236}">
                  <a16:creationId xmlns:a16="http://schemas.microsoft.com/office/drawing/2014/main" xmlns="" id="{96C9C49C-244A-4B48-BB07-7FB35C787A7B}"/>
                </a:ext>
              </a:extLst>
            </p:cNvPr>
            <p:cNvSpPr/>
            <p:nvPr/>
          </p:nvSpPr>
          <p:spPr>
            <a:xfrm>
              <a:off x="9215581" y="4703558"/>
              <a:ext cx="449518" cy="63404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51" name="Oval 12">
              <a:extLst>
                <a:ext uri="{FF2B5EF4-FFF2-40B4-BE49-F238E27FC236}">
                  <a16:creationId xmlns:a16="http://schemas.microsoft.com/office/drawing/2014/main" xmlns="" id="{476F4CD0-08EC-4375-826C-A9E7EA1B4C50}"/>
                </a:ext>
              </a:extLst>
            </p:cNvPr>
            <p:cNvSpPr/>
            <p:nvPr/>
          </p:nvSpPr>
          <p:spPr>
            <a:xfrm flipH="1">
              <a:off x="1939981" y="4745468"/>
              <a:ext cx="572455" cy="61745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52" name="Straight Connector 32">
              <a:extLst>
                <a:ext uri="{FF2B5EF4-FFF2-40B4-BE49-F238E27FC236}">
                  <a16:creationId xmlns:a16="http://schemas.microsoft.com/office/drawing/2014/main" xmlns="" id="{9D0D08D4-C9F6-43C9-A062-3C4424A925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3599" y="4954512"/>
              <a:ext cx="1125374" cy="6606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مستطيل 52"/>
            <p:cNvSpPr/>
            <p:nvPr/>
          </p:nvSpPr>
          <p:spPr>
            <a:xfrm>
              <a:off x="9600082" y="5596320"/>
              <a:ext cx="199605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وكالة رأس المال البشري</a:t>
              </a:r>
              <a:endParaRPr lang="en-US" dirty="0"/>
            </a:p>
          </p:txBody>
        </p:sp>
        <p:sp>
          <p:nvSpPr>
            <p:cNvPr id="54" name="مستطيل 53"/>
            <p:cNvSpPr/>
            <p:nvPr/>
          </p:nvSpPr>
          <p:spPr>
            <a:xfrm>
              <a:off x="9752197" y="2017323"/>
              <a:ext cx="23439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البحوث والاستشارات </a:t>
              </a:r>
              <a:r>
                <a:rPr lang="ar-SA" dirty="0" err="1"/>
                <a:t>الزكوية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3482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2060BB4-1775-461B-8469-F5F7E4C67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rPr lang="en-US" smtClean="0"/>
              <a:t>4</a:t>
            </a:fld>
            <a:endParaRPr lang="en-US"/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xmlns="" id="{0D2DAB0C-F224-4BEE-A0A1-AC5EC51C3A3A}"/>
              </a:ext>
            </a:extLst>
          </p:cNvPr>
          <p:cNvSpPr/>
          <p:nvPr/>
        </p:nvSpPr>
        <p:spPr>
          <a:xfrm>
            <a:off x="5560861" y="711566"/>
            <a:ext cx="3887939" cy="4443499"/>
          </a:xfrm>
          <a:prstGeom prst="arc">
            <a:avLst>
              <a:gd name="adj1" fmla="val 16200000"/>
              <a:gd name="adj2" fmla="val 5433205"/>
            </a:avLst>
          </a:prstGeom>
          <a:noFill/>
          <a:ln w="53975" cap="flat" cmpd="sng" algn="ctr">
            <a:gradFill>
              <a:gsLst>
                <a:gs pos="82000">
                  <a:srgbClr val="D9D9D9"/>
                </a:gs>
                <a:gs pos="0">
                  <a:sysClr val="window" lastClr="FFFFFF">
                    <a:lumMod val="85000"/>
                    <a:alpha val="0"/>
                  </a:sysClr>
                </a:gs>
                <a:gs pos="20000">
                  <a:sysClr val="window" lastClr="FFFFFF">
                    <a:lumMod val="85000"/>
                  </a:sysClr>
                </a:gs>
                <a:gs pos="100000">
                  <a:sysClr val="window" lastClr="FFFFFF">
                    <a:lumMod val="85000"/>
                    <a:alpha val="0"/>
                  </a:sysClr>
                </a:gs>
              </a:gsLst>
              <a:lin ang="54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Graphic 4">
            <a:extLst>
              <a:ext uri="{FF2B5EF4-FFF2-40B4-BE49-F238E27FC236}">
                <a16:creationId xmlns:a16="http://schemas.microsoft.com/office/drawing/2014/main" xmlns="" id="{338CCAF7-F6CF-43EB-8B2A-0E15A0671750}"/>
              </a:ext>
            </a:extLst>
          </p:cNvPr>
          <p:cNvSpPr/>
          <p:nvPr/>
        </p:nvSpPr>
        <p:spPr>
          <a:xfrm flipH="1">
            <a:off x="5663109" y="1420300"/>
            <a:ext cx="2680192" cy="2659087"/>
          </a:xfrm>
          <a:custGeom>
            <a:avLst/>
            <a:gdLst>
              <a:gd name="connsiteX0" fmla="*/ 462439 w 476250"/>
              <a:gd name="connsiteY0" fmla="*/ 160496 h 466725"/>
              <a:gd name="connsiteX1" fmla="*/ 469106 w 476250"/>
              <a:gd name="connsiteY1" fmla="*/ 153829 h 466725"/>
              <a:gd name="connsiteX2" fmla="*/ 469106 w 476250"/>
              <a:gd name="connsiteY2" fmla="*/ 149066 h 466725"/>
              <a:gd name="connsiteX3" fmla="*/ 462439 w 476250"/>
              <a:gd name="connsiteY3" fmla="*/ 142399 h 466725"/>
              <a:gd name="connsiteX4" fmla="*/ 415766 w 476250"/>
              <a:gd name="connsiteY4" fmla="*/ 142399 h 466725"/>
              <a:gd name="connsiteX5" fmla="*/ 415766 w 476250"/>
              <a:gd name="connsiteY5" fmla="*/ 93821 h 466725"/>
              <a:gd name="connsiteX6" fmla="*/ 391954 w 476250"/>
              <a:gd name="connsiteY6" fmla="*/ 70009 h 466725"/>
              <a:gd name="connsiteX7" fmla="*/ 333851 w 476250"/>
              <a:gd name="connsiteY7" fmla="*/ 70009 h 466725"/>
              <a:gd name="connsiteX8" fmla="*/ 333851 w 476250"/>
              <a:gd name="connsiteY8" fmla="*/ 13811 h 466725"/>
              <a:gd name="connsiteX9" fmla="*/ 327184 w 476250"/>
              <a:gd name="connsiteY9" fmla="*/ 7144 h 466725"/>
              <a:gd name="connsiteX10" fmla="*/ 322421 w 476250"/>
              <a:gd name="connsiteY10" fmla="*/ 7144 h 466725"/>
              <a:gd name="connsiteX11" fmla="*/ 315754 w 476250"/>
              <a:gd name="connsiteY11" fmla="*/ 13811 h 466725"/>
              <a:gd name="connsiteX12" fmla="*/ 315754 w 476250"/>
              <a:gd name="connsiteY12" fmla="*/ 70009 h 466725"/>
              <a:gd name="connsiteX13" fmla="*/ 290989 w 476250"/>
              <a:gd name="connsiteY13" fmla="*/ 70009 h 466725"/>
              <a:gd name="connsiteX14" fmla="*/ 290989 w 476250"/>
              <a:gd name="connsiteY14" fmla="*/ 13811 h 466725"/>
              <a:gd name="connsiteX15" fmla="*/ 283369 w 476250"/>
              <a:gd name="connsiteY15" fmla="*/ 7144 h 466725"/>
              <a:gd name="connsiteX16" fmla="*/ 278606 w 476250"/>
              <a:gd name="connsiteY16" fmla="*/ 7144 h 466725"/>
              <a:gd name="connsiteX17" fmla="*/ 271939 w 476250"/>
              <a:gd name="connsiteY17" fmla="*/ 13811 h 466725"/>
              <a:gd name="connsiteX18" fmla="*/ 271939 w 476250"/>
              <a:gd name="connsiteY18" fmla="*/ 70009 h 466725"/>
              <a:gd name="connsiteX19" fmla="*/ 247174 w 476250"/>
              <a:gd name="connsiteY19" fmla="*/ 70009 h 466725"/>
              <a:gd name="connsiteX20" fmla="*/ 247174 w 476250"/>
              <a:gd name="connsiteY20" fmla="*/ 13811 h 466725"/>
              <a:gd name="connsiteX21" fmla="*/ 240506 w 476250"/>
              <a:gd name="connsiteY21" fmla="*/ 7144 h 466725"/>
              <a:gd name="connsiteX22" fmla="*/ 235744 w 476250"/>
              <a:gd name="connsiteY22" fmla="*/ 7144 h 466725"/>
              <a:gd name="connsiteX23" fmla="*/ 229076 w 476250"/>
              <a:gd name="connsiteY23" fmla="*/ 13811 h 466725"/>
              <a:gd name="connsiteX24" fmla="*/ 229076 w 476250"/>
              <a:gd name="connsiteY24" fmla="*/ 70009 h 466725"/>
              <a:gd name="connsiteX25" fmla="*/ 204311 w 476250"/>
              <a:gd name="connsiteY25" fmla="*/ 70009 h 466725"/>
              <a:gd name="connsiteX26" fmla="*/ 204311 w 476250"/>
              <a:gd name="connsiteY26" fmla="*/ 13811 h 466725"/>
              <a:gd name="connsiteX27" fmla="*/ 197644 w 476250"/>
              <a:gd name="connsiteY27" fmla="*/ 7144 h 466725"/>
              <a:gd name="connsiteX28" fmla="*/ 192881 w 476250"/>
              <a:gd name="connsiteY28" fmla="*/ 7144 h 466725"/>
              <a:gd name="connsiteX29" fmla="*/ 186214 w 476250"/>
              <a:gd name="connsiteY29" fmla="*/ 13811 h 466725"/>
              <a:gd name="connsiteX30" fmla="*/ 186214 w 476250"/>
              <a:gd name="connsiteY30" fmla="*/ 70009 h 466725"/>
              <a:gd name="connsiteX31" fmla="*/ 161449 w 476250"/>
              <a:gd name="connsiteY31" fmla="*/ 70009 h 466725"/>
              <a:gd name="connsiteX32" fmla="*/ 161449 w 476250"/>
              <a:gd name="connsiteY32" fmla="*/ 13811 h 466725"/>
              <a:gd name="connsiteX33" fmla="*/ 154781 w 476250"/>
              <a:gd name="connsiteY33" fmla="*/ 7144 h 466725"/>
              <a:gd name="connsiteX34" fmla="*/ 150019 w 476250"/>
              <a:gd name="connsiteY34" fmla="*/ 7144 h 466725"/>
              <a:gd name="connsiteX35" fmla="*/ 143351 w 476250"/>
              <a:gd name="connsiteY35" fmla="*/ 13811 h 466725"/>
              <a:gd name="connsiteX36" fmla="*/ 143351 w 476250"/>
              <a:gd name="connsiteY36" fmla="*/ 70009 h 466725"/>
              <a:gd name="connsiteX37" fmla="*/ 88106 w 476250"/>
              <a:gd name="connsiteY37" fmla="*/ 70009 h 466725"/>
              <a:gd name="connsiteX38" fmla="*/ 64294 w 476250"/>
              <a:gd name="connsiteY38" fmla="*/ 93821 h 466725"/>
              <a:gd name="connsiteX39" fmla="*/ 64294 w 476250"/>
              <a:gd name="connsiteY39" fmla="*/ 142399 h 466725"/>
              <a:gd name="connsiteX40" fmla="*/ 13811 w 476250"/>
              <a:gd name="connsiteY40" fmla="*/ 142399 h 466725"/>
              <a:gd name="connsiteX41" fmla="*/ 7144 w 476250"/>
              <a:gd name="connsiteY41" fmla="*/ 149066 h 466725"/>
              <a:gd name="connsiteX42" fmla="*/ 7144 w 476250"/>
              <a:gd name="connsiteY42" fmla="*/ 153829 h 466725"/>
              <a:gd name="connsiteX43" fmla="*/ 13811 w 476250"/>
              <a:gd name="connsiteY43" fmla="*/ 160496 h 466725"/>
              <a:gd name="connsiteX44" fmla="*/ 64294 w 476250"/>
              <a:gd name="connsiteY44" fmla="*/ 160496 h 466725"/>
              <a:gd name="connsiteX45" fmla="*/ 64294 w 476250"/>
              <a:gd name="connsiteY45" fmla="*/ 185261 h 466725"/>
              <a:gd name="connsiteX46" fmla="*/ 13811 w 476250"/>
              <a:gd name="connsiteY46" fmla="*/ 185261 h 466725"/>
              <a:gd name="connsiteX47" fmla="*/ 7144 w 476250"/>
              <a:gd name="connsiteY47" fmla="*/ 191929 h 466725"/>
              <a:gd name="connsiteX48" fmla="*/ 7144 w 476250"/>
              <a:gd name="connsiteY48" fmla="*/ 196691 h 466725"/>
              <a:gd name="connsiteX49" fmla="*/ 13811 w 476250"/>
              <a:gd name="connsiteY49" fmla="*/ 203359 h 466725"/>
              <a:gd name="connsiteX50" fmla="*/ 64294 w 476250"/>
              <a:gd name="connsiteY50" fmla="*/ 203359 h 466725"/>
              <a:gd name="connsiteX51" fmla="*/ 64294 w 476250"/>
              <a:gd name="connsiteY51" fmla="*/ 228124 h 466725"/>
              <a:gd name="connsiteX52" fmla="*/ 13811 w 476250"/>
              <a:gd name="connsiteY52" fmla="*/ 228124 h 466725"/>
              <a:gd name="connsiteX53" fmla="*/ 7144 w 476250"/>
              <a:gd name="connsiteY53" fmla="*/ 235744 h 466725"/>
              <a:gd name="connsiteX54" fmla="*/ 7144 w 476250"/>
              <a:gd name="connsiteY54" fmla="*/ 240506 h 466725"/>
              <a:gd name="connsiteX55" fmla="*/ 13811 w 476250"/>
              <a:gd name="connsiteY55" fmla="*/ 247174 h 466725"/>
              <a:gd name="connsiteX56" fmla="*/ 64294 w 476250"/>
              <a:gd name="connsiteY56" fmla="*/ 247174 h 466725"/>
              <a:gd name="connsiteX57" fmla="*/ 64294 w 476250"/>
              <a:gd name="connsiteY57" fmla="*/ 271939 h 466725"/>
              <a:gd name="connsiteX58" fmla="*/ 13811 w 476250"/>
              <a:gd name="connsiteY58" fmla="*/ 271939 h 466725"/>
              <a:gd name="connsiteX59" fmla="*/ 7144 w 476250"/>
              <a:gd name="connsiteY59" fmla="*/ 278606 h 466725"/>
              <a:gd name="connsiteX60" fmla="*/ 7144 w 476250"/>
              <a:gd name="connsiteY60" fmla="*/ 283369 h 466725"/>
              <a:gd name="connsiteX61" fmla="*/ 13811 w 476250"/>
              <a:gd name="connsiteY61" fmla="*/ 290036 h 466725"/>
              <a:gd name="connsiteX62" fmla="*/ 64294 w 476250"/>
              <a:gd name="connsiteY62" fmla="*/ 290036 h 466725"/>
              <a:gd name="connsiteX63" fmla="*/ 64294 w 476250"/>
              <a:gd name="connsiteY63" fmla="*/ 314801 h 466725"/>
              <a:gd name="connsiteX64" fmla="*/ 13811 w 476250"/>
              <a:gd name="connsiteY64" fmla="*/ 314801 h 466725"/>
              <a:gd name="connsiteX65" fmla="*/ 7144 w 476250"/>
              <a:gd name="connsiteY65" fmla="*/ 321469 h 466725"/>
              <a:gd name="connsiteX66" fmla="*/ 7144 w 476250"/>
              <a:gd name="connsiteY66" fmla="*/ 326231 h 466725"/>
              <a:gd name="connsiteX67" fmla="*/ 13811 w 476250"/>
              <a:gd name="connsiteY67" fmla="*/ 332899 h 466725"/>
              <a:gd name="connsiteX68" fmla="*/ 64294 w 476250"/>
              <a:gd name="connsiteY68" fmla="*/ 332899 h 466725"/>
              <a:gd name="connsiteX69" fmla="*/ 64294 w 476250"/>
              <a:gd name="connsiteY69" fmla="*/ 380524 h 466725"/>
              <a:gd name="connsiteX70" fmla="*/ 88106 w 476250"/>
              <a:gd name="connsiteY70" fmla="*/ 404336 h 466725"/>
              <a:gd name="connsiteX71" fmla="*/ 142399 w 476250"/>
              <a:gd name="connsiteY71" fmla="*/ 404336 h 466725"/>
              <a:gd name="connsiteX72" fmla="*/ 142399 w 476250"/>
              <a:gd name="connsiteY72" fmla="*/ 461486 h 466725"/>
              <a:gd name="connsiteX73" fmla="*/ 149066 w 476250"/>
              <a:gd name="connsiteY73" fmla="*/ 468154 h 466725"/>
              <a:gd name="connsiteX74" fmla="*/ 153829 w 476250"/>
              <a:gd name="connsiteY74" fmla="*/ 468154 h 466725"/>
              <a:gd name="connsiteX75" fmla="*/ 160496 w 476250"/>
              <a:gd name="connsiteY75" fmla="*/ 461486 h 466725"/>
              <a:gd name="connsiteX76" fmla="*/ 160496 w 476250"/>
              <a:gd name="connsiteY76" fmla="*/ 404336 h 466725"/>
              <a:gd name="connsiteX77" fmla="*/ 185261 w 476250"/>
              <a:gd name="connsiteY77" fmla="*/ 404336 h 466725"/>
              <a:gd name="connsiteX78" fmla="*/ 185261 w 476250"/>
              <a:gd name="connsiteY78" fmla="*/ 461486 h 466725"/>
              <a:gd name="connsiteX79" fmla="*/ 191929 w 476250"/>
              <a:gd name="connsiteY79" fmla="*/ 468154 h 466725"/>
              <a:gd name="connsiteX80" fmla="*/ 196691 w 476250"/>
              <a:gd name="connsiteY80" fmla="*/ 468154 h 466725"/>
              <a:gd name="connsiteX81" fmla="*/ 203359 w 476250"/>
              <a:gd name="connsiteY81" fmla="*/ 461486 h 466725"/>
              <a:gd name="connsiteX82" fmla="*/ 203359 w 476250"/>
              <a:gd name="connsiteY82" fmla="*/ 404336 h 466725"/>
              <a:gd name="connsiteX83" fmla="*/ 228124 w 476250"/>
              <a:gd name="connsiteY83" fmla="*/ 404336 h 466725"/>
              <a:gd name="connsiteX84" fmla="*/ 228124 w 476250"/>
              <a:gd name="connsiteY84" fmla="*/ 461486 h 466725"/>
              <a:gd name="connsiteX85" fmla="*/ 234791 w 476250"/>
              <a:gd name="connsiteY85" fmla="*/ 468154 h 466725"/>
              <a:gd name="connsiteX86" fmla="*/ 239554 w 476250"/>
              <a:gd name="connsiteY86" fmla="*/ 468154 h 466725"/>
              <a:gd name="connsiteX87" fmla="*/ 246221 w 476250"/>
              <a:gd name="connsiteY87" fmla="*/ 461486 h 466725"/>
              <a:gd name="connsiteX88" fmla="*/ 246221 w 476250"/>
              <a:gd name="connsiteY88" fmla="*/ 404336 h 466725"/>
              <a:gd name="connsiteX89" fmla="*/ 270986 w 476250"/>
              <a:gd name="connsiteY89" fmla="*/ 404336 h 466725"/>
              <a:gd name="connsiteX90" fmla="*/ 270986 w 476250"/>
              <a:gd name="connsiteY90" fmla="*/ 461486 h 466725"/>
              <a:gd name="connsiteX91" fmla="*/ 277654 w 476250"/>
              <a:gd name="connsiteY91" fmla="*/ 468154 h 466725"/>
              <a:gd name="connsiteX92" fmla="*/ 283369 w 476250"/>
              <a:gd name="connsiteY92" fmla="*/ 468154 h 466725"/>
              <a:gd name="connsiteX93" fmla="*/ 290036 w 476250"/>
              <a:gd name="connsiteY93" fmla="*/ 461486 h 466725"/>
              <a:gd name="connsiteX94" fmla="*/ 290036 w 476250"/>
              <a:gd name="connsiteY94" fmla="*/ 404336 h 466725"/>
              <a:gd name="connsiteX95" fmla="*/ 314801 w 476250"/>
              <a:gd name="connsiteY95" fmla="*/ 404336 h 466725"/>
              <a:gd name="connsiteX96" fmla="*/ 314801 w 476250"/>
              <a:gd name="connsiteY96" fmla="*/ 461486 h 466725"/>
              <a:gd name="connsiteX97" fmla="*/ 321469 w 476250"/>
              <a:gd name="connsiteY97" fmla="*/ 468154 h 466725"/>
              <a:gd name="connsiteX98" fmla="*/ 326231 w 476250"/>
              <a:gd name="connsiteY98" fmla="*/ 468154 h 466725"/>
              <a:gd name="connsiteX99" fmla="*/ 332899 w 476250"/>
              <a:gd name="connsiteY99" fmla="*/ 461486 h 466725"/>
              <a:gd name="connsiteX100" fmla="*/ 332899 w 476250"/>
              <a:gd name="connsiteY100" fmla="*/ 404336 h 466725"/>
              <a:gd name="connsiteX101" fmla="*/ 391001 w 476250"/>
              <a:gd name="connsiteY101" fmla="*/ 404336 h 466725"/>
              <a:gd name="connsiteX102" fmla="*/ 414814 w 476250"/>
              <a:gd name="connsiteY102" fmla="*/ 380524 h 466725"/>
              <a:gd name="connsiteX103" fmla="*/ 414814 w 476250"/>
              <a:gd name="connsiteY103" fmla="*/ 332899 h 466725"/>
              <a:gd name="connsiteX104" fmla="*/ 461486 w 476250"/>
              <a:gd name="connsiteY104" fmla="*/ 332899 h 466725"/>
              <a:gd name="connsiteX105" fmla="*/ 468154 w 476250"/>
              <a:gd name="connsiteY105" fmla="*/ 326231 h 466725"/>
              <a:gd name="connsiteX106" fmla="*/ 468154 w 476250"/>
              <a:gd name="connsiteY106" fmla="*/ 321469 h 466725"/>
              <a:gd name="connsiteX107" fmla="*/ 461486 w 476250"/>
              <a:gd name="connsiteY107" fmla="*/ 314801 h 466725"/>
              <a:gd name="connsiteX108" fmla="*/ 414814 w 476250"/>
              <a:gd name="connsiteY108" fmla="*/ 314801 h 466725"/>
              <a:gd name="connsiteX109" fmla="*/ 414814 w 476250"/>
              <a:gd name="connsiteY109" fmla="*/ 290036 h 466725"/>
              <a:gd name="connsiteX110" fmla="*/ 461486 w 476250"/>
              <a:gd name="connsiteY110" fmla="*/ 290036 h 466725"/>
              <a:gd name="connsiteX111" fmla="*/ 468154 w 476250"/>
              <a:gd name="connsiteY111" fmla="*/ 283369 h 466725"/>
              <a:gd name="connsiteX112" fmla="*/ 468154 w 476250"/>
              <a:gd name="connsiteY112" fmla="*/ 278606 h 466725"/>
              <a:gd name="connsiteX113" fmla="*/ 461486 w 476250"/>
              <a:gd name="connsiteY113" fmla="*/ 271939 h 466725"/>
              <a:gd name="connsiteX114" fmla="*/ 414814 w 476250"/>
              <a:gd name="connsiteY114" fmla="*/ 271939 h 466725"/>
              <a:gd name="connsiteX115" fmla="*/ 414814 w 476250"/>
              <a:gd name="connsiteY115" fmla="*/ 247174 h 466725"/>
              <a:gd name="connsiteX116" fmla="*/ 461486 w 476250"/>
              <a:gd name="connsiteY116" fmla="*/ 247174 h 466725"/>
              <a:gd name="connsiteX117" fmla="*/ 468154 w 476250"/>
              <a:gd name="connsiteY117" fmla="*/ 240506 h 466725"/>
              <a:gd name="connsiteX118" fmla="*/ 468154 w 476250"/>
              <a:gd name="connsiteY118" fmla="*/ 235744 h 466725"/>
              <a:gd name="connsiteX119" fmla="*/ 461486 w 476250"/>
              <a:gd name="connsiteY119" fmla="*/ 229076 h 466725"/>
              <a:gd name="connsiteX120" fmla="*/ 414814 w 476250"/>
              <a:gd name="connsiteY120" fmla="*/ 229076 h 466725"/>
              <a:gd name="connsiteX121" fmla="*/ 414814 w 476250"/>
              <a:gd name="connsiteY121" fmla="*/ 204311 h 466725"/>
              <a:gd name="connsiteX122" fmla="*/ 461486 w 476250"/>
              <a:gd name="connsiteY122" fmla="*/ 204311 h 466725"/>
              <a:gd name="connsiteX123" fmla="*/ 468154 w 476250"/>
              <a:gd name="connsiteY123" fmla="*/ 197644 h 466725"/>
              <a:gd name="connsiteX124" fmla="*/ 468154 w 476250"/>
              <a:gd name="connsiteY124" fmla="*/ 192881 h 466725"/>
              <a:gd name="connsiteX125" fmla="*/ 461486 w 476250"/>
              <a:gd name="connsiteY125" fmla="*/ 186214 h 466725"/>
              <a:gd name="connsiteX126" fmla="*/ 414814 w 476250"/>
              <a:gd name="connsiteY126" fmla="*/ 186214 h 466725"/>
              <a:gd name="connsiteX127" fmla="*/ 414814 w 476250"/>
              <a:gd name="connsiteY127" fmla="*/ 161449 h 466725"/>
              <a:gd name="connsiteX128" fmla="*/ 462439 w 476250"/>
              <a:gd name="connsiteY128" fmla="*/ 161449 h 46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476250" h="466725">
                <a:moveTo>
                  <a:pt x="462439" y="160496"/>
                </a:moveTo>
                <a:cubicBezTo>
                  <a:pt x="466249" y="160496"/>
                  <a:pt x="469106" y="157639"/>
                  <a:pt x="469106" y="153829"/>
                </a:cubicBezTo>
                <a:lnTo>
                  <a:pt x="469106" y="149066"/>
                </a:lnTo>
                <a:cubicBezTo>
                  <a:pt x="469106" y="145256"/>
                  <a:pt x="466249" y="142399"/>
                  <a:pt x="462439" y="142399"/>
                </a:cubicBezTo>
                <a:lnTo>
                  <a:pt x="415766" y="142399"/>
                </a:lnTo>
                <a:lnTo>
                  <a:pt x="415766" y="93821"/>
                </a:lnTo>
                <a:cubicBezTo>
                  <a:pt x="415766" y="80486"/>
                  <a:pt x="405289" y="70009"/>
                  <a:pt x="391954" y="70009"/>
                </a:cubicBezTo>
                <a:lnTo>
                  <a:pt x="333851" y="70009"/>
                </a:lnTo>
                <a:lnTo>
                  <a:pt x="333851" y="13811"/>
                </a:lnTo>
                <a:cubicBezTo>
                  <a:pt x="333851" y="10001"/>
                  <a:pt x="330994" y="7144"/>
                  <a:pt x="327184" y="7144"/>
                </a:cubicBezTo>
                <a:lnTo>
                  <a:pt x="322421" y="7144"/>
                </a:lnTo>
                <a:cubicBezTo>
                  <a:pt x="318611" y="7144"/>
                  <a:pt x="315754" y="10001"/>
                  <a:pt x="315754" y="13811"/>
                </a:cubicBezTo>
                <a:lnTo>
                  <a:pt x="315754" y="70009"/>
                </a:lnTo>
                <a:lnTo>
                  <a:pt x="290989" y="70009"/>
                </a:lnTo>
                <a:lnTo>
                  <a:pt x="290989" y="13811"/>
                </a:lnTo>
                <a:cubicBezTo>
                  <a:pt x="290989" y="10001"/>
                  <a:pt x="287179" y="7144"/>
                  <a:pt x="283369" y="7144"/>
                </a:cubicBezTo>
                <a:lnTo>
                  <a:pt x="278606" y="7144"/>
                </a:lnTo>
                <a:cubicBezTo>
                  <a:pt x="274796" y="7144"/>
                  <a:pt x="271939" y="10001"/>
                  <a:pt x="271939" y="13811"/>
                </a:cubicBezTo>
                <a:lnTo>
                  <a:pt x="271939" y="70009"/>
                </a:lnTo>
                <a:lnTo>
                  <a:pt x="247174" y="70009"/>
                </a:lnTo>
                <a:lnTo>
                  <a:pt x="247174" y="13811"/>
                </a:lnTo>
                <a:cubicBezTo>
                  <a:pt x="247174" y="10001"/>
                  <a:pt x="244316" y="7144"/>
                  <a:pt x="240506" y="7144"/>
                </a:cubicBezTo>
                <a:lnTo>
                  <a:pt x="235744" y="7144"/>
                </a:lnTo>
                <a:cubicBezTo>
                  <a:pt x="231934" y="7144"/>
                  <a:pt x="229076" y="10001"/>
                  <a:pt x="229076" y="13811"/>
                </a:cubicBezTo>
                <a:lnTo>
                  <a:pt x="229076" y="70009"/>
                </a:lnTo>
                <a:lnTo>
                  <a:pt x="204311" y="70009"/>
                </a:lnTo>
                <a:lnTo>
                  <a:pt x="204311" y="13811"/>
                </a:lnTo>
                <a:cubicBezTo>
                  <a:pt x="204311" y="10001"/>
                  <a:pt x="201454" y="7144"/>
                  <a:pt x="197644" y="7144"/>
                </a:cubicBezTo>
                <a:lnTo>
                  <a:pt x="192881" y="7144"/>
                </a:lnTo>
                <a:cubicBezTo>
                  <a:pt x="189071" y="7144"/>
                  <a:pt x="186214" y="10001"/>
                  <a:pt x="186214" y="13811"/>
                </a:cubicBezTo>
                <a:lnTo>
                  <a:pt x="186214" y="70009"/>
                </a:lnTo>
                <a:lnTo>
                  <a:pt x="161449" y="70009"/>
                </a:lnTo>
                <a:lnTo>
                  <a:pt x="161449" y="13811"/>
                </a:lnTo>
                <a:cubicBezTo>
                  <a:pt x="161449" y="10001"/>
                  <a:pt x="158591" y="7144"/>
                  <a:pt x="154781" y="7144"/>
                </a:cubicBezTo>
                <a:lnTo>
                  <a:pt x="150019" y="7144"/>
                </a:lnTo>
                <a:cubicBezTo>
                  <a:pt x="146209" y="7144"/>
                  <a:pt x="143351" y="10001"/>
                  <a:pt x="143351" y="13811"/>
                </a:cubicBezTo>
                <a:lnTo>
                  <a:pt x="143351" y="70009"/>
                </a:lnTo>
                <a:lnTo>
                  <a:pt x="88106" y="70009"/>
                </a:lnTo>
                <a:cubicBezTo>
                  <a:pt x="74771" y="70009"/>
                  <a:pt x="64294" y="81439"/>
                  <a:pt x="64294" y="93821"/>
                </a:cubicBezTo>
                <a:lnTo>
                  <a:pt x="64294" y="142399"/>
                </a:lnTo>
                <a:lnTo>
                  <a:pt x="13811" y="142399"/>
                </a:lnTo>
                <a:cubicBezTo>
                  <a:pt x="10001" y="142399"/>
                  <a:pt x="7144" y="145256"/>
                  <a:pt x="7144" y="149066"/>
                </a:cubicBezTo>
                <a:lnTo>
                  <a:pt x="7144" y="153829"/>
                </a:lnTo>
                <a:cubicBezTo>
                  <a:pt x="7144" y="157639"/>
                  <a:pt x="10001" y="160496"/>
                  <a:pt x="13811" y="160496"/>
                </a:cubicBezTo>
                <a:lnTo>
                  <a:pt x="64294" y="160496"/>
                </a:lnTo>
                <a:lnTo>
                  <a:pt x="64294" y="185261"/>
                </a:lnTo>
                <a:lnTo>
                  <a:pt x="13811" y="185261"/>
                </a:lnTo>
                <a:cubicBezTo>
                  <a:pt x="10001" y="185261"/>
                  <a:pt x="7144" y="188119"/>
                  <a:pt x="7144" y="191929"/>
                </a:cubicBezTo>
                <a:lnTo>
                  <a:pt x="7144" y="196691"/>
                </a:lnTo>
                <a:cubicBezTo>
                  <a:pt x="7144" y="200501"/>
                  <a:pt x="10001" y="203359"/>
                  <a:pt x="13811" y="203359"/>
                </a:cubicBezTo>
                <a:lnTo>
                  <a:pt x="64294" y="203359"/>
                </a:lnTo>
                <a:lnTo>
                  <a:pt x="64294" y="228124"/>
                </a:lnTo>
                <a:lnTo>
                  <a:pt x="13811" y="228124"/>
                </a:lnTo>
                <a:cubicBezTo>
                  <a:pt x="10001" y="229076"/>
                  <a:pt x="7144" y="231934"/>
                  <a:pt x="7144" y="235744"/>
                </a:cubicBezTo>
                <a:lnTo>
                  <a:pt x="7144" y="240506"/>
                </a:lnTo>
                <a:cubicBezTo>
                  <a:pt x="7144" y="244316"/>
                  <a:pt x="10001" y="247174"/>
                  <a:pt x="13811" y="247174"/>
                </a:cubicBezTo>
                <a:lnTo>
                  <a:pt x="64294" y="247174"/>
                </a:lnTo>
                <a:lnTo>
                  <a:pt x="64294" y="271939"/>
                </a:lnTo>
                <a:lnTo>
                  <a:pt x="13811" y="271939"/>
                </a:lnTo>
                <a:cubicBezTo>
                  <a:pt x="10001" y="271939"/>
                  <a:pt x="7144" y="274796"/>
                  <a:pt x="7144" y="278606"/>
                </a:cubicBezTo>
                <a:lnTo>
                  <a:pt x="7144" y="283369"/>
                </a:lnTo>
                <a:cubicBezTo>
                  <a:pt x="7144" y="287179"/>
                  <a:pt x="10001" y="290036"/>
                  <a:pt x="13811" y="290036"/>
                </a:cubicBezTo>
                <a:lnTo>
                  <a:pt x="64294" y="290036"/>
                </a:lnTo>
                <a:lnTo>
                  <a:pt x="64294" y="314801"/>
                </a:lnTo>
                <a:lnTo>
                  <a:pt x="13811" y="314801"/>
                </a:lnTo>
                <a:cubicBezTo>
                  <a:pt x="10001" y="314801"/>
                  <a:pt x="7144" y="317659"/>
                  <a:pt x="7144" y="321469"/>
                </a:cubicBezTo>
                <a:lnTo>
                  <a:pt x="7144" y="326231"/>
                </a:lnTo>
                <a:cubicBezTo>
                  <a:pt x="7144" y="330041"/>
                  <a:pt x="10001" y="332899"/>
                  <a:pt x="13811" y="332899"/>
                </a:cubicBezTo>
                <a:lnTo>
                  <a:pt x="64294" y="332899"/>
                </a:lnTo>
                <a:lnTo>
                  <a:pt x="64294" y="380524"/>
                </a:lnTo>
                <a:cubicBezTo>
                  <a:pt x="64294" y="393859"/>
                  <a:pt x="74771" y="404336"/>
                  <a:pt x="88106" y="404336"/>
                </a:cubicBezTo>
                <a:lnTo>
                  <a:pt x="142399" y="404336"/>
                </a:lnTo>
                <a:lnTo>
                  <a:pt x="142399" y="461486"/>
                </a:lnTo>
                <a:cubicBezTo>
                  <a:pt x="142399" y="465296"/>
                  <a:pt x="145256" y="468154"/>
                  <a:pt x="149066" y="468154"/>
                </a:cubicBezTo>
                <a:lnTo>
                  <a:pt x="153829" y="468154"/>
                </a:lnTo>
                <a:cubicBezTo>
                  <a:pt x="157639" y="468154"/>
                  <a:pt x="160496" y="465296"/>
                  <a:pt x="160496" y="461486"/>
                </a:cubicBezTo>
                <a:lnTo>
                  <a:pt x="160496" y="404336"/>
                </a:lnTo>
                <a:lnTo>
                  <a:pt x="185261" y="404336"/>
                </a:lnTo>
                <a:lnTo>
                  <a:pt x="185261" y="461486"/>
                </a:lnTo>
                <a:cubicBezTo>
                  <a:pt x="185261" y="465296"/>
                  <a:pt x="188119" y="468154"/>
                  <a:pt x="191929" y="468154"/>
                </a:cubicBezTo>
                <a:lnTo>
                  <a:pt x="196691" y="468154"/>
                </a:lnTo>
                <a:cubicBezTo>
                  <a:pt x="200501" y="468154"/>
                  <a:pt x="203359" y="465296"/>
                  <a:pt x="203359" y="461486"/>
                </a:cubicBezTo>
                <a:lnTo>
                  <a:pt x="203359" y="404336"/>
                </a:lnTo>
                <a:lnTo>
                  <a:pt x="228124" y="404336"/>
                </a:lnTo>
                <a:lnTo>
                  <a:pt x="228124" y="461486"/>
                </a:lnTo>
                <a:cubicBezTo>
                  <a:pt x="228124" y="465296"/>
                  <a:pt x="230981" y="468154"/>
                  <a:pt x="234791" y="468154"/>
                </a:cubicBezTo>
                <a:lnTo>
                  <a:pt x="239554" y="468154"/>
                </a:lnTo>
                <a:cubicBezTo>
                  <a:pt x="243364" y="468154"/>
                  <a:pt x="246221" y="465296"/>
                  <a:pt x="246221" y="461486"/>
                </a:cubicBezTo>
                <a:lnTo>
                  <a:pt x="246221" y="404336"/>
                </a:lnTo>
                <a:lnTo>
                  <a:pt x="270986" y="404336"/>
                </a:lnTo>
                <a:lnTo>
                  <a:pt x="270986" y="461486"/>
                </a:lnTo>
                <a:cubicBezTo>
                  <a:pt x="270986" y="465296"/>
                  <a:pt x="273844" y="468154"/>
                  <a:pt x="277654" y="468154"/>
                </a:cubicBezTo>
                <a:lnTo>
                  <a:pt x="283369" y="468154"/>
                </a:lnTo>
                <a:cubicBezTo>
                  <a:pt x="287179" y="468154"/>
                  <a:pt x="290036" y="465296"/>
                  <a:pt x="290036" y="461486"/>
                </a:cubicBezTo>
                <a:lnTo>
                  <a:pt x="290036" y="404336"/>
                </a:lnTo>
                <a:lnTo>
                  <a:pt x="314801" y="404336"/>
                </a:lnTo>
                <a:lnTo>
                  <a:pt x="314801" y="461486"/>
                </a:lnTo>
                <a:cubicBezTo>
                  <a:pt x="314801" y="465296"/>
                  <a:pt x="317659" y="468154"/>
                  <a:pt x="321469" y="468154"/>
                </a:cubicBezTo>
                <a:lnTo>
                  <a:pt x="326231" y="468154"/>
                </a:lnTo>
                <a:cubicBezTo>
                  <a:pt x="330041" y="468154"/>
                  <a:pt x="332899" y="465296"/>
                  <a:pt x="332899" y="461486"/>
                </a:cubicBezTo>
                <a:lnTo>
                  <a:pt x="332899" y="404336"/>
                </a:lnTo>
                <a:lnTo>
                  <a:pt x="391001" y="404336"/>
                </a:lnTo>
                <a:cubicBezTo>
                  <a:pt x="404336" y="404336"/>
                  <a:pt x="414814" y="393859"/>
                  <a:pt x="414814" y="380524"/>
                </a:cubicBezTo>
                <a:lnTo>
                  <a:pt x="414814" y="332899"/>
                </a:lnTo>
                <a:lnTo>
                  <a:pt x="461486" y="332899"/>
                </a:lnTo>
                <a:cubicBezTo>
                  <a:pt x="465296" y="332899"/>
                  <a:pt x="468154" y="330041"/>
                  <a:pt x="468154" y="326231"/>
                </a:cubicBezTo>
                <a:lnTo>
                  <a:pt x="468154" y="321469"/>
                </a:lnTo>
                <a:cubicBezTo>
                  <a:pt x="468154" y="317659"/>
                  <a:pt x="465296" y="314801"/>
                  <a:pt x="461486" y="314801"/>
                </a:cubicBezTo>
                <a:lnTo>
                  <a:pt x="414814" y="314801"/>
                </a:lnTo>
                <a:lnTo>
                  <a:pt x="414814" y="290036"/>
                </a:lnTo>
                <a:lnTo>
                  <a:pt x="461486" y="290036"/>
                </a:lnTo>
                <a:cubicBezTo>
                  <a:pt x="465296" y="290036"/>
                  <a:pt x="468154" y="287179"/>
                  <a:pt x="468154" y="283369"/>
                </a:cubicBezTo>
                <a:lnTo>
                  <a:pt x="468154" y="278606"/>
                </a:lnTo>
                <a:cubicBezTo>
                  <a:pt x="468154" y="274796"/>
                  <a:pt x="465296" y="271939"/>
                  <a:pt x="461486" y="271939"/>
                </a:cubicBezTo>
                <a:lnTo>
                  <a:pt x="414814" y="271939"/>
                </a:lnTo>
                <a:lnTo>
                  <a:pt x="414814" y="247174"/>
                </a:lnTo>
                <a:lnTo>
                  <a:pt x="461486" y="247174"/>
                </a:lnTo>
                <a:cubicBezTo>
                  <a:pt x="465296" y="247174"/>
                  <a:pt x="468154" y="244316"/>
                  <a:pt x="468154" y="240506"/>
                </a:cubicBezTo>
                <a:lnTo>
                  <a:pt x="468154" y="235744"/>
                </a:lnTo>
                <a:cubicBezTo>
                  <a:pt x="468154" y="231934"/>
                  <a:pt x="465296" y="229076"/>
                  <a:pt x="461486" y="229076"/>
                </a:cubicBezTo>
                <a:lnTo>
                  <a:pt x="414814" y="229076"/>
                </a:lnTo>
                <a:lnTo>
                  <a:pt x="414814" y="204311"/>
                </a:lnTo>
                <a:lnTo>
                  <a:pt x="461486" y="204311"/>
                </a:lnTo>
                <a:cubicBezTo>
                  <a:pt x="465296" y="204311"/>
                  <a:pt x="468154" y="201454"/>
                  <a:pt x="468154" y="197644"/>
                </a:cubicBezTo>
                <a:lnTo>
                  <a:pt x="468154" y="192881"/>
                </a:lnTo>
                <a:cubicBezTo>
                  <a:pt x="468154" y="189071"/>
                  <a:pt x="465296" y="186214"/>
                  <a:pt x="461486" y="186214"/>
                </a:cubicBezTo>
                <a:lnTo>
                  <a:pt x="414814" y="186214"/>
                </a:lnTo>
                <a:lnTo>
                  <a:pt x="414814" y="161449"/>
                </a:lnTo>
                <a:lnTo>
                  <a:pt x="462439" y="161449"/>
                </a:lnTo>
                <a:close/>
              </a:path>
            </a:pathLst>
          </a:custGeom>
          <a:solidFill>
            <a:srgbClr val="0680C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146E7243-6585-4050-A0FE-3B25B75AB2D2}"/>
              </a:ext>
            </a:extLst>
          </p:cNvPr>
          <p:cNvSpPr/>
          <p:nvPr/>
        </p:nvSpPr>
        <p:spPr>
          <a:xfrm flipH="1">
            <a:off x="16733068" y="1022224"/>
            <a:ext cx="216118" cy="218792"/>
          </a:xfrm>
          <a:prstGeom prst="ellipse">
            <a:avLst/>
          </a:prstGeom>
          <a:solidFill>
            <a:srgbClr val="2C2F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A6F08A80-DC22-4180-BECC-85313B374B75}"/>
              </a:ext>
            </a:extLst>
          </p:cNvPr>
          <p:cNvSpPr/>
          <p:nvPr/>
        </p:nvSpPr>
        <p:spPr>
          <a:xfrm flipH="1">
            <a:off x="9988458" y="962809"/>
            <a:ext cx="549613" cy="556414"/>
          </a:xfrm>
          <a:prstGeom prst="ellipse">
            <a:avLst/>
          </a:prstGeom>
          <a:solidFill>
            <a:srgbClr val="2C2F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51B3A6E7-5D45-48A9-B036-78FC9002888E}"/>
              </a:ext>
            </a:extLst>
          </p:cNvPr>
          <p:cNvSpPr/>
          <p:nvPr/>
        </p:nvSpPr>
        <p:spPr>
          <a:xfrm flipH="1">
            <a:off x="10172151" y="2584308"/>
            <a:ext cx="549613" cy="556414"/>
          </a:xfrm>
          <a:prstGeom prst="ellipse">
            <a:avLst/>
          </a:prstGeom>
          <a:solidFill>
            <a:srgbClr val="07A39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553BF01D-3A7B-4F85-AE85-31AEB6B79F93}"/>
              </a:ext>
            </a:extLst>
          </p:cNvPr>
          <p:cNvSpPr/>
          <p:nvPr/>
        </p:nvSpPr>
        <p:spPr>
          <a:xfrm flipH="1">
            <a:off x="9713723" y="4642735"/>
            <a:ext cx="549613" cy="556414"/>
          </a:xfrm>
          <a:prstGeom prst="ellipse">
            <a:avLst/>
          </a:prstGeom>
          <a:solidFill>
            <a:srgbClr val="FBA2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0B3EF510-7250-4408-A8A3-3343B4F229AB}"/>
              </a:ext>
            </a:extLst>
          </p:cNvPr>
          <p:cNvSpPr/>
          <p:nvPr/>
        </p:nvSpPr>
        <p:spPr>
          <a:xfrm flipH="1">
            <a:off x="10200362" y="1725624"/>
            <a:ext cx="549613" cy="556414"/>
          </a:xfrm>
          <a:prstGeom prst="ellipse">
            <a:avLst/>
          </a:prstGeom>
          <a:solidFill>
            <a:srgbClr val="0680C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329402BF-CF1B-4740-A55A-E09D8E538378}"/>
              </a:ext>
            </a:extLst>
          </p:cNvPr>
          <p:cNvSpPr/>
          <p:nvPr/>
        </p:nvSpPr>
        <p:spPr>
          <a:xfrm flipH="1">
            <a:off x="10159279" y="3705162"/>
            <a:ext cx="549613" cy="556414"/>
          </a:xfrm>
          <a:prstGeom prst="ellipse">
            <a:avLst/>
          </a:prstGeom>
          <a:solidFill>
            <a:srgbClr val="90C22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CC1AE551-C992-40BC-80F5-3DF018ED9533}"/>
              </a:ext>
            </a:extLst>
          </p:cNvPr>
          <p:cNvSpPr/>
          <p:nvPr/>
        </p:nvSpPr>
        <p:spPr>
          <a:xfrm flipH="1">
            <a:off x="9146745" y="1920357"/>
            <a:ext cx="518170" cy="476949"/>
          </a:xfrm>
          <a:prstGeom prst="ellipse">
            <a:avLst/>
          </a:prstGeom>
          <a:solidFill>
            <a:srgbClr val="0680C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243A80F4-D2B4-4054-90CB-816CD7A056E9}"/>
              </a:ext>
            </a:extLst>
          </p:cNvPr>
          <p:cNvSpPr/>
          <p:nvPr/>
        </p:nvSpPr>
        <p:spPr>
          <a:xfrm flipH="1">
            <a:off x="9232679" y="2783320"/>
            <a:ext cx="432236" cy="470888"/>
          </a:xfrm>
          <a:prstGeom prst="ellipse">
            <a:avLst/>
          </a:prstGeom>
          <a:solidFill>
            <a:srgbClr val="07A39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8615383B-F635-4044-901A-4AE55C203712}"/>
              </a:ext>
            </a:extLst>
          </p:cNvPr>
          <p:cNvSpPr/>
          <p:nvPr/>
        </p:nvSpPr>
        <p:spPr>
          <a:xfrm flipH="1">
            <a:off x="9016561" y="3747079"/>
            <a:ext cx="432236" cy="472581"/>
          </a:xfrm>
          <a:prstGeom prst="ellipse">
            <a:avLst/>
          </a:prstGeom>
          <a:solidFill>
            <a:srgbClr val="90C22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D3ED3773-7326-4007-9537-A6E3290F12EB}"/>
              </a:ext>
            </a:extLst>
          </p:cNvPr>
          <p:cNvSpPr/>
          <p:nvPr/>
        </p:nvSpPr>
        <p:spPr>
          <a:xfrm flipH="1">
            <a:off x="8201891" y="4591396"/>
            <a:ext cx="507884" cy="436880"/>
          </a:xfrm>
          <a:prstGeom prst="ellipse">
            <a:avLst/>
          </a:prstGeom>
          <a:solidFill>
            <a:srgbClr val="FBA2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C7A5FFB3-70F4-438E-B8E7-352403846C4D}"/>
              </a:ext>
            </a:extLst>
          </p:cNvPr>
          <p:cNvCxnSpPr>
            <a:cxnSpLocks/>
          </p:cNvCxnSpPr>
          <p:nvPr/>
        </p:nvCxnSpPr>
        <p:spPr>
          <a:xfrm flipH="1">
            <a:off x="9470542" y="4079386"/>
            <a:ext cx="688737" cy="1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BB5F6C2-7252-4CB5-BA36-928A62360019}"/>
              </a:ext>
            </a:extLst>
          </p:cNvPr>
          <p:cNvCxnSpPr>
            <a:cxnSpLocks/>
          </p:cNvCxnSpPr>
          <p:nvPr/>
        </p:nvCxnSpPr>
        <p:spPr>
          <a:xfrm flipH="1" flipV="1">
            <a:off x="8809169" y="4809836"/>
            <a:ext cx="847020" cy="111106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CE7081E4-AE96-4D94-9A83-46918CC5D28A}"/>
              </a:ext>
            </a:extLst>
          </p:cNvPr>
          <p:cNvCxnSpPr>
            <a:cxnSpLocks/>
          </p:cNvCxnSpPr>
          <p:nvPr/>
        </p:nvCxnSpPr>
        <p:spPr>
          <a:xfrm flipH="1">
            <a:off x="9016561" y="1397998"/>
            <a:ext cx="907963" cy="0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4C06DC2B-E631-484A-8D1B-70CA433EFBC3}"/>
              </a:ext>
            </a:extLst>
          </p:cNvPr>
          <p:cNvCxnSpPr>
            <a:cxnSpLocks/>
          </p:cNvCxnSpPr>
          <p:nvPr/>
        </p:nvCxnSpPr>
        <p:spPr>
          <a:xfrm flipH="1">
            <a:off x="9713723" y="3003383"/>
            <a:ext cx="344369" cy="0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8498F290-E402-4385-863B-F8DC8C2856CD}"/>
              </a:ext>
            </a:extLst>
          </p:cNvPr>
          <p:cNvCxnSpPr>
            <a:cxnSpLocks/>
          </p:cNvCxnSpPr>
          <p:nvPr/>
        </p:nvCxnSpPr>
        <p:spPr>
          <a:xfrm flipH="1">
            <a:off x="9664174" y="2114790"/>
            <a:ext cx="520700" cy="26826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A8CAC932-0F41-4CE4-AC93-251662B72F97}"/>
              </a:ext>
            </a:extLst>
          </p:cNvPr>
          <p:cNvSpPr txBox="1"/>
          <p:nvPr/>
        </p:nvSpPr>
        <p:spPr>
          <a:xfrm>
            <a:off x="1558592" y="565916"/>
            <a:ext cx="1123144" cy="654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r-SA" sz="3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</a:rPr>
              <a:t>450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BFA4C830-9BC9-4059-BEE7-259A4E01C8B7}"/>
              </a:ext>
            </a:extLst>
          </p:cNvPr>
          <p:cNvSpPr txBox="1"/>
          <p:nvPr/>
        </p:nvSpPr>
        <p:spPr>
          <a:xfrm>
            <a:off x="4549698" y="144862"/>
            <a:ext cx="1438507" cy="3432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0844F0EE-B415-4AF8-923C-C3E168D19435}"/>
              </a:ext>
            </a:extLst>
          </p:cNvPr>
          <p:cNvSpPr txBox="1"/>
          <p:nvPr/>
        </p:nvSpPr>
        <p:spPr>
          <a:xfrm>
            <a:off x="4000915" y="1241016"/>
            <a:ext cx="1268036" cy="36365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708BF0EE-F619-40E4-A4A0-10C59E5D1155}"/>
              </a:ext>
            </a:extLst>
          </p:cNvPr>
          <p:cNvSpPr txBox="1"/>
          <p:nvPr/>
        </p:nvSpPr>
        <p:spPr>
          <a:xfrm>
            <a:off x="4170556" y="2003831"/>
            <a:ext cx="1268036" cy="36365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A2874CE9-5920-443A-B1EE-E62A24E40B95}"/>
              </a:ext>
            </a:extLst>
          </p:cNvPr>
          <p:cNvSpPr txBox="1"/>
          <p:nvPr/>
        </p:nvSpPr>
        <p:spPr>
          <a:xfrm>
            <a:off x="4170556" y="2933316"/>
            <a:ext cx="1390305" cy="36365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6BB75523-EE10-471D-8C8C-28340109A9EF}"/>
              </a:ext>
            </a:extLst>
          </p:cNvPr>
          <p:cNvSpPr txBox="1"/>
          <p:nvPr/>
        </p:nvSpPr>
        <p:spPr>
          <a:xfrm>
            <a:off x="4817186" y="4334440"/>
            <a:ext cx="1438507" cy="36365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015A5BE8-92E5-47E3-9F42-702A06053DD7}"/>
              </a:ext>
            </a:extLst>
          </p:cNvPr>
          <p:cNvSpPr/>
          <p:nvPr/>
        </p:nvSpPr>
        <p:spPr>
          <a:xfrm>
            <a:off x="3300534" y="5530933"/>
            <a:ext cx="11432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kumimoji="0" lang="ar-SA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65000"/>
                    <a:lumOff val="35000"/>
                  </a:sysClr>
                </a:solidFill>
                <a:effectLst/>
                <a:uLnTx/>
                <a:uFillTx/>
                <a:latin typeface="Somar Bold"/>
                <a:ea typeface="+mn-ea"/>
              </a:rPr>
              <a:t>الشؤون القانونية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65000"/>
                  <a:lumOff val="35000"/>
                </a:sysClr>
              </a:solidFill>
              <a:effectLst/>
              <a:uLnTx/>
              <a:uFillTx/>
              <a:latin typeface="Somar Bold"/>
              <a:ea typeface="+mn-ea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CE152AAD-382A-4001-A4DD-3A8FF38DC97F}"/>
              </a:ext>
            </a:extLst>
          </p:cNvPr>
          <p:cNvSpPr/>
          <p:nvPr/>
        </p:nvSpPr>
        <p:spPr>
          <a:xfrm>
            <a:off x="2993667" y="6077731"/>
            <a:ext cx="11432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kumimoji="0" lang="ar-SA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65000"/>
                    <a:lumOff val="35000"/>
                  </a:sysClr>
                </a:solidFill>
                <a:effectLst/>
                <a:uLnTx/>
                <a:uFillTx/>
                <a:latin typeface="Somar Bold"/>
                <a:ea typeface="+mn-ea"/>
              </a:rPr>
              <a:t>الشؤون القانونية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65000"/>
                  <a:lumOff val="35000"/>
                </a:sysClr>
              </a:solidFill>
              <a:effectLst/>
              <a:uLnTx/>
              <a:uFillTx/>
              <a:latin typeface="Somar Bold"/>
              <a:ea typeface="+mn-ea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E2538408-43DD-4131-B50F-D72A62A18FE1}"/>
              </a:ext>
            </a:extLst>
          </p:cNvPr>
          <p:cNvSpPr/>
          <p:nvPr/>
        </p:nvSpPr>
        <p:spPr>
          <a:xfrm>
            <a:off x="2120164" y="6550223"/>
            <a:ext cx="11432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kumimoji="0" lang="ar-SA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65000"/>
                    <a:lumOff val="35000"/>
                  </a:sysClr>
                </a:solidFill>
                <a:effectLst/>
                <a:uLnTx/>
                <a:uFillTx/>
                <a:latin typeface="Somar Bold"/>
                <a:ea typeface="+mn-ea"/>
              </a:rPr>
              <a:t>الشؤون القانونية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65000"/>
                  <a:lumOff val="35000"/>
                </a:sysClr>
              </a:solidFill>
              <a:effectLst/>
              <a:uLnTx/>
              <a:uFillTx/>
              <a:latin typeface="Somar Bold"/>
              <a:ea typeface="+mn-ea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88E90D11-C3B7-42BB-9367-953C609722EE}"/>
              </a:ext>
            </a:extLst>
          </p:cNvPr>
          <p:cNvSpPr/>
          <p:nvPr/>
        </p:nvSpPr>
        <p:spPr>
          <a:xfrm>
            <a:off x="3263426" y="6550222"/>
            <a:ext cx="11432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kumimoji="0" lang="ar-SA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65000"/>
                    <a:lumOff val="35000"/>
                  </a:sysClr>
                </a:solidFill>
                <a:effectLst/>
                <a:uLnTx/>
                <a:uFillTx/>
                <a:latin typeface="Somar Bold"/>
                <a:ea typeface="+mn-ea"/>
              </a:rPr>
              <a:t>الشؤون القانونية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65000"/>
                  <a:lumOff val="35000"/>
                </a:sysClr>
              </a:solidFill>
              <a:effectLst/>
              <a:uLnTx/>
              <a:uFillTx/>
              <a:latin typeface="Somar Bold"/>
              <a:ea typeface="+mn-ea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0B915BB6-3818-4B6D-8FBE-4E28D028D03A}"/>
              </a:ext>
            </a:extLst>
          </p:cNvPr>
          <p:cNvSpPr/>
          <p:nvPr/>
        </p:nvSpPr>
        <p:spPr>
          <a:xfrm>
            <a:off x="4352550" y="6628597"/>
            <a:ext cx="11432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kumimoji="0" lang="ar-SA" sz="14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65000"/>
                    <a:lumOff val="35000"/>
                  </a:sysClr>
                </a:solidFill>
                <a:effectLst/>
                <a:uLnTx/>
                <a:uFillTx/>
                <a:latin typeface="Somar Bold"/>
                <a:ea typeface="+mn-ea"/>
              </a:rPr>
              <a:t>الشؤون القانونية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65000"/>
                  <a:lumOff val="35000"/>
                </a:sysClr>
              </a:solidFill>
              <a:effectLst/>
              <a:uLnTx/>
              <a:uFillTx/>
              <a:latin typeface="Somar Bold"/>
              <a:ea typeface="+mn-ea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97555A44-D61D-4B6C-8648-AF57A5B9ED4C}"/>
              </a:ext>
            </a:extLst>
          </p:cNvPr>
          <p:cNvSpPr/>
          <p:nvPr/>
        </p:nvSpPr>
        <p:spPr>
          <a:xfrm>
            <a:off x="2576943" y="1020190"/>
            <a:ext cx="4443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543E9F4-0264-4E05-8043-B69671D1747C}" type="VALUE">
              <a:rPr lang="en-US" sz="2000">
                <a:solidFill>
                  <a:schemeClr val="bg1"/>
                </a:solidFill>
              </a:rPr>
              <a:pPr/>
              <a:t>78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Arc 5">
            <a:extLst>
              <a:ext uri="{FF2B5EF4-FFF2-40B4-BE49-F238E27FC236}">
                <a16:creationId xmlns:a16="http://schemas.microsoft.com/office/drawing/2014/main" xmlns="" id="{0D2DAB0C-F224-4BEE-A0A1-AC5EC51C3A3A}"/>
              </a:ext>
            </a:extLst>
          </p:cNvPr>
          <p:cNvSpPr/>
          <p:nvPr/>
        </p:nvSpPr>
        <p:spPr>
          <a:xfrm flipH="1">
            <a:off x="3835057" y="709925"/>
            <a:ext cx="2941370" cy="4353764"/>
          </a:xfrm>
          <a:prstGeom prst="arc">
            <a:avLst>
              <a:gd name="adj1" fmla="val 16200000"/>
              <a:gd name="adj2" fmla="val 5433205"/>
            </a:avLst>
          </a:prstGeom>
          <a:noFill/>
          <a:ln w="53975" cap="flat" cmpd="sng" algn="ctr">
            <a:gradFill>
              <a:gsLst>
                <a:gs pos="82000">
                  <a:srgbClr val="D9D9D9"/>
                </a:gs>
                <a:gs pos="0">
                  <a:sysClr val="window" lastClr="FFFFFF">
                    <a:lumMod val="85000"/>
                    <a:alpha val="0"/>
                  </a:sysClr>
                </a:gs>
                <a:gs pos="20000">
                  <a:sysClr val="window" lastClr="FFFFFF">
                    <a:lumMod val="85000"/>
                  </a:sysClr>
                </a:gs>
                <a:gs pos="100000">
                  <a:sysClr val="window" lastClr="FFFFFF">
                    <a:lumMod val="85000"/>
                    <a:alpha val="0"/>
                  </a:sysClr>
                </a:gs>
              </a:gsLst>
              <a:lin ang="54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679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رقم الشريحة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12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9993822"/>
              </p:ext>
            </p:extLst>
          </p:nvPr>
        </p:nvGraphicFramePr>
        <p:xfrm>
          <a:off x="2260461" y="1787047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3817145" y="788407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Hexagon 3">
            <a:extLst>
              <a:ext uri="{FF2B5EF4-FFF2-40B4-BE49-F238E27FC236}">
                <a16:creationId xmlns:a16="http://schemas.microsoft.com/office/drawing/2014/main" xmlns="" id="{94750499-2B73-4C6A-B619-0394592E0D76}"/>
              </a:ext>
            </a:extLst>
          </p:cNvPr>
          <p:cNvSpPr/>
          <p:nvPr/>
        </p:nvSpPr>
        <p:spPr>
          <a:xfrm rot="16200000">
            <a:off x="4899542" y="2342189"/>
            <a:ext cx="2386757" cy="1695522"/>
          </a:xfrm>
          <a:prstGeom prst="hexagon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xmlns="" id="{7DB6E0EE-B33A-443E-887E-C319F0DAF534}"/>
              </a:ext>
            </a:extLst>
          </p:cNvPr>
          <p:cNvSpPr/>
          <p:nvPr/>
        </p:nvSpPr>
        <p:spPr>
          <a:xfrm>
            <a:off x="5805524" y="2297772"/>
            <a:ext cx="626843" cy="1184701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9" name="مربع نص 28"/>
          <p:cNvSpPr txBox="1"/>
          <p:nvPr/>
        </p:nvSpPr>
        <p:spPr>
          <a:xfrm>
            <a:off x="5623771" y="3645897"/>
            <a:ext cx="9382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450</a:t>
            </a:r>
            <a:endParaRPr lang="en-US" b="1" dirty="0"/>
          </a:p>
        </p:txBody>
      </p:sp>
      <p:sp>
        <p:nvSpPr>
          <p:cNvPr id="59" name="مستطيل 58"/>
          <p:cNvSpPr/>
          <p:nvPr/>
        </p:nvSpPr>
        <p:spPr>
          <a:xfrm>
            <a:off x="10089029" y="3277416"/>
            <a:ext cx="17948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b="1" dirty="0"/>
              <a:t>الأنظمة التقنية والرقمية</a:t>
            </a:r>
            <a:endParaRPr lang="en-US" b="1" dirty="0"/>
          </a:p>
        </p:txBody>
      </p:sp>
      <p:sp>
        <p:nvSpPr>
          <p:cNvPr id="60" name="مستطيل 59"/>
          <p:cNvSpPr/>
          <p:nvPr/>
        </p:nvSpPr>
        <p:spPr>
          <a:xfrm>
            <a:off x="9884325" y="2243792"/>
            <a:ext cx="17948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b="1" dirty="0"/>
              <a:t>الأنظمة التقنية والرقمية</a:t>
            </a:r>
            <a:endParaRPr lang="en-US" b="1" dirty="0"/>
          </a:p>
        </p:txBody>
      </p:sp>
      <p:sp>
        <p:nvSpPr>
          <p:cNvPr id="61" name="مستطيل 60"/>
          <p:cNvSpPr/>
          <p:nvPr/>
        </p:nvSpPr>
        <p:spPr>
          <a:xfrm>
            <a:off x="9884325" y="1142139"/>
            <a:ext cx="17948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b="1" dirty="0"/>
              <a:t>الأنظمة التقنية والرقمية</a:t>
            </a:r>
            <a:endParaRPr lang="en-US" b="1" dirty="0"/>
          </a:p>
        </p:txBody>
      </p:sp>
      <p:graphicFrame>
        <p:nvGraphicFramePr>
          <p:cNvPr id="63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1051908"/>
              </p:ext>
            </p:extLst>
          </p:nvPr>
        </p:nvGraphicFramePr>
        <p:xfrm>
          <a:off x="2274315" y="801435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4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3817145" y="1730374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67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95714"/>
              </p:ext>
            </p:extLst>
          </p:nvPr>
        </p:nvGraphicFramePr>
        <p:xfrm>
          <a:off x="2232752" y="3520648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8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3754970" y="4336501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71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9648607"/>
              </p:ext>
            </p:extLst>
          </p:nvPr>
        </p:nvGraphicFramePr>
        <p:xfrm>
          <a:off x="2274315" y="2633785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2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3747619" y="2565705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75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9913569"/>
              </p:ext>
            </p:extLst>
          </p:nvPr>
        </p:nvGraphicFramePr>
        <p:xfrm>
          <a:off x="2302025" y="4395964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76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3782679" y="5244606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79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6287832"/>
              </p:ext>
            </p:extLst>
          </p:nvPr>
        </p:nvGraphicFramePr>
        <p:xfrm>
          <a:off x="2205043" y="5252664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84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3817144" y="3460735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7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9513281"/>
              </p:ext>
            </p:extLst>
          </p:nvPr>
        </p:nvGraphicFramePr>
        <p:xfrm>
          <a:off x="8665840" y="1004432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03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7890986"/>
              </p:ext>
            </p:extLst>
          </p:nvPr>
        </p:nvGraphicFramePr>
        <p:xfrm>
          <a:off x="8619978" y="2943203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12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 flipH="1">
            <a:off x="13401479" y="2512475"/>
            <a:ext cx="742530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15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0080093"/>
              </p:ext>
            </p:extLst>
          </p:nvPr>
        </p:nvGraphicFramePr>
        <p:xfrm>
          <a:off x="8619510" y="2095679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117" name="مربع نص 116"/>
          <p:cNvSpPr txBox="1"/>
          <p:nvPr/>
        </p:nvSpPr>
        <p:spPr>
          <a:xfrm>
            <a:off x="13789992" y="2998052"/>
            <a:ext cx="36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graphicFrame>
        <p:nvGraphicFramePr>
          <p:cNvPr id="123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2761338"/>
              </p:ext>
            </p:extLst>
          </p:nvPr>
        </p:nvGraphicFramePr>
        <p:xfrm>
          <a:off x="8695621" y="3860506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124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7869803" y="765671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9" name="مربع نص 128"/>
          <p:cNvSpPr txBox="1"/>
          <p:nvPr/>
        </p:nvSpPr>
        <p:spPr>
          <a:xfrm>
            <a:off x="9160774" y="1169251"/>
            <a:ext cx="36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130" name="مربع نص 129"/>
          <p:cNvSpPr txBox="1"/>
          <p:nvPr/>
        </p:nvSpPr>
        <p:spPr>
          <a:xfrm>
            <a:off x="7981457" y="1093108"/>
            <a:ext cx="36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graphicFrame>
        <p:nvGraphicFramePr>
          <p:cNvPr id="131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0480936"/>
              </p:ext>
            </p:extLst>
          </p:nvPr>
        </p:nvGraphicFramePr>
        <p:xfrm>
          <a:off x="8695621" y="4776928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134" name="مربع نص 133"/>
          <p:cNvSpPr txBox="1"/>
          <p:nvPr/>
        </p:nvSpPr>
        <p:spPr>
          <a:xfrm>
            <a:off x="9095351" y="2237355"/>
            <a:ext cx="362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135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7877832" y="1856511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6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7877832" y="2850405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7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7869802" y="3691844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8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7828237" y="4510964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39" name="Chart 7">
            <a:extLst>
              <a:ext uri="{FF2B5EF4-FFF2-40B4-BE49-F238E27FC236}">
                <a16:creationId xmlns:a16="http://schemas.microsoft.com/office/drawing/2014/main" xmlns="" id="{54C75F29-B8D1-4A42-94B8-ABF8657A8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3372050"/>
              </p:ext>
            </p:extLst>
          </p:nvPr>
        </p:nvGraphicFramePr>
        <p:xfrm>
          <a:off x="8761044" y="5710083"/>
          <a:ext cx="1161607" cy="812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sp>
        <p:nvSpPr>
          <p:cNvPr id="140" name="Hexagon 4">
            <a:extLst>
              <a:ext uri="{FF2B5EF4-FFF2-40B4-BE49-F238E27FC236}">
                <a16:creationId xmlns:a16="http://schemas.microsoft.com/office/drawing/2014/main" xmlns="" id="{B4435F1C-0E3A-4143-A482-B8A9B0C9608B}"/>
              </a:ext>
            </a:extLst>
          </p:cNvPr>
          <p:cNvSpPr/>
          <p:nvPr/>
        </p:nvSpPr>
        <p:spPr>
          <a:xfrm rot="5400000">
            <a:off x="7980636" y="5510502"/>
            <a:ext cx="569399" cy="930954"/>
          </a:xfrm>
          <a:prstGeom prst="hexagon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1" name="مربع نص 140"/>
          <p:cNvSpPr txBox="1"/>
          <p:nvPr/>
        </p:nvSpPr>
        <p:spPr>
          <a:xfrm>
            <a:off x="8618334" y="415636"/>
            <a:ext cx="1316182" cy="553548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algn="ctr" defTabSz="914400" rtl="1" eaLnBrk="1" latinLnBrk="0" hangingPunct="1"/>
            <a:r>
              <a:rPr lang="ar-SA" sz="1600" dirty="0" smtClean="0"/>
              <a:t>عدد المكرمين</a:t>
            </a:r>
          </a:p>
        </p:txBody>
      </p:sp>
      <p:sp>
        <p:nvSpPr>
          <p:cNvPr id="142" name="مربع نص 141"/>
          <p:cNvSpPr txBox="1"/>
          <p:nvPr/>
        </p:nvSpPr>
        <p:spPr>
          <a:xfrm>
            <a:off x="5245159" y="526473"/>
            <a:ext cx="1903786" cy="5666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algn="r" defTabSz="914400" rtl="1" eaLnBrk="1" latinLnBrk="0" hangingPunct="1"/>
            <a:r>
              <a:rPr lang="ar-SA" dirty="0" smtClean="0"/>
              <a:t>الباقي </a:t>
            </a:r>
            <a:r>
              <a:rPr lang="ar-SA" dirty="0" err="1" smtClean="0"/>
              <a:t>لأكمال</a:t>
            </a:r>
            <a:r>
              <a:rPr lang="ar-SA" dirty="0" smtClean="0"/>
              <a:t> النسبة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16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عنصر نائب لرقم الشريحة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rPr lang="x-none" smtClean="0"/>
              <a:pPr/>
              <a:t>6</a:t>
            </a:fld>
            <a:endParaRPr lang="x-none"/>
          </a:p>
        </p:txBody>
      </p:sp>
      <p:sp>
        <p:nvSpPr>
          <p:cNvPr id="43" name="Oval 4">
            <a:extLst>
              <a:ext uri="{FF2B5EF4-FFF2-40B4-BE49-F238E27FC236}">
                <a16:creationId xmlns:a16="http://schemas.microsoft.com/office/drawing/2014/main" xmlns="" id="{297161C5-F4E8-4DC9-8CE1-BC5029AB46B7}"/>
              </a:ext>
            </a:extLst>
          </p:cNvPr>
          <p:cNvSpPr/>
          <p:nvPr/>
        </p:nvSpPr>
        <p:spPr>
          <a:xfrm flipH="1">
            <a:off x="2406774" y="861170"/>
            <a:ext cx="572455" cy="631193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43" name="مستطيل 142"/>
          <p:cNvSpPr/>
          <p:nvPr/>
        </p:nvSpPr>
        <p:spPr>
          <a:xfrm>
            <a:off x="9844133" y="2006216"/>
            <a:ext cx="23439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r-SA" dirty="0"/>
              <a:t>البحوث والاستشارات </a:t>
            </a:r>
            <a:r>
              <a:rPr lang="ar-SA" dirty="0" err="1"/>
              <a:t>الزكوية</a:t>
            </a:r>
            <a:endParaRPr lang="en-US" dirty="0"/>
          </a:p>
        </p:txBody>
      </p:sp>
      <p:grpSp>
        <p:nvGrpSpPr>
          <p:cNvPr id="167" name="مجموعة 166"/>
          <p:cNvGrpSpPr/>
          <p:nvPr/>
        </p:nvGrpSpPr>
        <p:grpSpPr>
          <a:xfrm>
            <a:off x="130046" y="903454"/>
            <a:ext cx="11947208" cy="5051091"/>
            <a:chOff x="130046" y="903454"/>
            <a:chExt cx="11947208" cy="5051091"/>
          </a:xfrm>
        </p:grpSpPr>
        <p:sp>
          <p:nvSpPr>
            <p:cNvPr id="88" name="مستطيل 87"/>
            <p:cNvSpPr/>
            <p:nvPr/>
          </p:nvSpPr>
          <p:spPr>
            <a:xfrm>
              <a:off x="184848" y="4159564"/>
              <a:ext cx="110479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rtl="1">
                <a:defRPr sz="1400" b="0" i="0" u="none" strike="noStrike" kern="1200" spc="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ar-SA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الشؤون الهندسية</a:t>
              </a:r>
              <a:endParaRPr lang="en-US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91" name="مستطيل 90"/>
            <p:cNvSpPr/>
            <p:nvPr/>
          </p:nvSpPr>
          <p:spPr>
            <a:xfrm>
              <a:off x="244090" y="1832657"/>
              <a:ext cx="12506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الشؤون الأمنية</a:t>
              </a:r>
              <a:endParaRPr lang="en-US" dirty="0"/>
            </a:p>
          </p:txBody>
        </p:sp>
        <p:sp>
          <p:nvSpPr>
            <p:cNvPr id="94" name="مستطيل 93"/>
            <p:cNvSpPr/>
            <p:nvPr/>
          </p:nvSpPr>
          <p:spPr>
            <a:xfrm>
              <a:off x="130046" y="5535552"/>
              <a:ext cx="226857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تيسير التجارة وتجربة العميل</a:t>
              </a:r>
              <a:endParaRPr lang="en-US" dirty="0"/>
            </a:p>
          </p:txBody>
        </p:sp>
        <p:sp>
          <p:nvSpPr>
            <p:cNvPr id="10" name="Oval 8">
              <a:extLst>
                <a:ext uri="{FF2B5EF4-FFF2-40B4-BE49-F238E27FC236}">
                  <a16:creationId xmlns:a16="http://schemas.microsoft.com/office/drawing/2014/main" xmlns="" id="{10779195-C1F9-46F6-BBB0-AC6619C7A224}"/>
                </a:ext>
              </a:extLst>
            </p:cNvPr>
            <p:cNvSpPr/>
            <p:nvPr/>
          </p:nvSpPr>
          <p:spPr>
            <a:xfrm flipH="1">
              <a:off x="1617453" y="3038255"/>
              <a:ext cx="549613" cy="5496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6" name="Arc 38">
              <a:extLst>
                <a:ext uri="{FF2B5EF4-FFF2-40B4-BE49-F238E27FC236}">
                  <a16:creationId xmlns:a16="http://schemas.microsoft.com/office/drawing/2014/main" xmlns="" id="{7E0A2826-8662-4C5F-8ECD-9228A0FA4B39}"/>
                </a:ext>
              </a:extLst>
            </p:cNvPr>
            <p:cNvSpPr/>
            <p:nvPr/>
          </p:nvSpPr>
          <p:spPr>
            <a:xfrm flipH="1">
              <a:off x="3681926" y="1060529"/>
              <a:ext cx="4135150" cy="4460229"/>
            </a:xfrm>
            <a:prstGeom prst="arc">
              <a:avLst>
                <a:gd name="adj1" fmla="val 16200000"/>
                <a:gd name="adj2" fmla="val 5433205"/>
              </a:avLst>
            </a:prstGeom>
            <a:ln w="53975">
              <a:gradFill>
                <a:gsLst>
                  <a:gs pos="82000">
                    <a:srgbClr val="D9D9D9"/>
                  </a:gs>
                  <a:gs pos="0">
                    <a:schemeClr val="bg1">
                      <a:lumMod val="85000"/>
                      <a:alpha val="0"/>
                    </a:schemeClr>
                  </a:gs>
                  <a:gs pos="20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" name="Graphic 4">
              <a:extLst>
                <a:ext uri="{FF2B5EF4-FFF2-40B4-BE49-F238E27FC236}">
                  <a16:creationId xmlns:a16="http://schemas.microsoft.com/office/drawing/2014/main" xmlns="" id="{4C4E4351-3005-4AD4-AE0F-779F2DFF1E47}"/>
                </a:ext>
              </a:extLst>
            </p:cNvPr>
            <p:cNvSpPr/>
            <p:nvPr/>
          </p:nvSpPr>
          <p:spPr>
            <a:xfrm flipH="1">
              <a:off x="4757064" y="1505423"/>
              <a:ext cx="2791580" cy="2950811"/>
            </a:xfrm>
            <a:custGeom>
              <a:avLst/>
              <a:gdLst>
                <a:gd name="connsiteX0" fmla="*/ 462439 w 476250"/>
                <a:gd name="connsiteY0" fmla="*/ 160496 h 466725"/>
                <a:gd name="connsiteX1" fmla="*/ 469106 w 476250"/>
                <a:gd name="connsiteY1" fmla="*/ 153829 h 466725"/>
                <a:gd name="connsiteX2" fmla="*/ 469106 w 476250"/>
                <a:gd name="connsiteY2" fmla="*/ 149066 h 466725"/>
                <a:gd name="connsiteX3" fmla="*/ 462439 w 476250"/>
                <a:gd name="connsiteY3" fmla="*/ 142399 h 466725"/>
                <a:gd name="connsiteX4" fmla="*/ 415766 w 476250"/>
                <a:gd name="connsiteY4" fmla="*/ 142399 h 466725"/>
                <a:gd name="connsiteX5" fmla="*/ 415766 w 476250"/>
                <a:gd name="connsiteY5" fmla="*/ 93821 h 466725"/>
                <a:gd name="connsiteX6" fmla="*/ 391954 w 476250"/>
                <a:gd name="connsiteY6" fmla="*/ 70009 h 466725"/>
                <a:gd name="connsiteX7" fmla="*/ 333851 w 476250"/>
                <a:gd name="connsiteY7" fmla="*/ 70009 h 466725"/>
                <a:gd name="connsiteX8" fmla="*/ 333851 w 476250"/>
                <a:gd name="connsiteY8" fmla="*/ 13811 h 466725"/>
                <a:gd name="connsiteX9" fmla="*/ 327184 w 476250"/>
                <a:gd name="connsiteY9" fmla="*/ 7144 h 466725"/>
                <a:gd name="connsiteX10" fmla="*/ 322421 w 476250"/>
                <a:gd name="connsiteY10" fmla="*/ 7144 h 466725"/>
                <a:gd name="connsiteX11" fmla="*/ 315754 w 476250"/>
                <a:gd name="connsiteY11" fmla="*/ 13811 h 466725"/>
                <a:gd name="connsiteX12" fmla="*/ 315754 w 476250"/>
                <a:gd name="connsiteY12" fmla="*/ 70009 h 466725"/>
                <a:gd name="connsiteX13" fmla="*/ 290989 w 476250"/>
                <a:gd name="connsiteY13" fmla="*/ 70009 h 466725"/>
                <a:gd name="connsiteX14" fmla="*/ 290989 w 476250"/>
                <a:gd name="connsiteY14" fmla="*/ 13811 h 466725"/>
                <a:gd name="connsiteX15" fmla="*/ 283369 w 476250"/>
                <a:gd name="connsiteY15" fmla="*/ 7144 h 466725"/>
                <a:gd name="connsiteX16" fmla="*/ 278606 w 476250"/>
                <a:gd name="connsiteY16" fmla="*/ 7144 h 466725"/>
                <a:gd name="connsiteX17" fmla="*/ 271939 w 476250"/>
                <a:gd name="connsiteY17" fmla="*/ 13811 h 466725"/>
                <a:gd name="connsiteX18" fmla="*/ 271939 w 476250"/>
                <a:gd name="connsiteY18" fmla="*/ 70009 h 466725"/>
                <a:gd name="connsiteX19" fmla="*/ 247174 w 476250"/>
                <a:gd name="connsiteY19" fmla="*/ 70009 h 466725"/>
                <a:gd name="connsiteX20" fmla="*/ 247174 w 476250"/>
                <a:gd name="connsiteY20" fmla="*/ 13811 h 466725"/>
                <a:gd name="connsiteX21" fmla="*/ 240506 w 476250"/>
                <a:gd name="connsiteY21" fmla="*/ 7144 h 466725"/>
                <a:gd name="connsiteX22" fmla="*/ 235744 w 476250"/>
                <a:gd name="connsiteY22" fmla="*/ 7144 h 466725"/>
                <a:gd name="connsiteX23" fmla="*/ 229076 w 476250"/>
                <a:gd name="connsiteY23" fmla="*/ 13811 h 466725"/>
                <a:gd name="connsiteX24" fmla="*/ 229076 w 476250"/>
                <a:gd name="connsiteY24" fmla="*/ 70009 h 466725"/>
                <a:gd name="connsiteX25" fmla="*/ 204311 w 476250"/>
                <a:gd name="connsiteY25" fmla="*/ 70009 h 466725"/>
                <a:gd name="connsiteX26" fmla="*/ 204311 w 476250"/>
                <a:gd name="connsiteY26" fmla="*/ 13811 h 466725"/>
                <a:gd name="connsiteX27" fmla="*/ 197644 w 476250"/>
                <a:gd name="connsiteY27" fmla="*/ 7144 h 466725"/>
                <a:gd name="connsiteX28" fmla="*/ 192881 w 476250"/>
                <a:gd name="connsiteY28" fmla="*/ 7144 h 466725"/>
                <a:gd name="connsiteX29" fmla="*/ 186214 w 476250"/>
                <a:gd name="connsiteY29" fmla="*/ 13811 h 466725"/>
                <a:gd name="connsiteX30" fmla="*/ 186214 w 476250"/>
                <a:gd name="connsiteY30" fmla="*/ 70009 h 466725"/>
                <a:gd name="connsiteX31" fmla="*/ 161449 w 476250"/>
                <a:gd name="connsiteY31" fmla="*/ 70009 h 466725"/>
                <a:gd name="connsiteX32" fmla="*/ 161449 w 476250"/>
                <a:gd name="connsiteY32" fmla="*/ 13811 h 466725"/>
                <a:gd name="connsiteX33" fmla="*/ 154781 w 476250"/>
                <a:gd name="connsiteY33" fmla="*/ 7144 h 466725"/>
                <a:gd name="connsiteX34" fmla="*/ 150019 w 476250"/>
                <a:gd name="connsiteY34" fmla="*/ 7144 h 466725"/>
                <a:gd name="connsiteX35" fmla="*/ 143351 w 476250"/>
                <a:gd name="connsiteY35" fmla="*/ 13811 h 466725"/>
                <a:gd name="connsiteX36" fmla="*/ 143351 w 476250"/>
                <a:gd name="connsiteY36" fmla="*/ 70009 h 466725"/>
                <a:gd name="connsiteX37" fmla="*/ 88106 w 476250"/>
                <a:gd name="connsiteY37" fmla="*/ 70009 h 466725"/>
                <a:gd name="connsiteX38" fmla="*/ 64294 w 476250"/>
                <a:gd name="connsiteY38" fmla="*/ 93821 h 466725"/>
                <a:gd name="connsiteX39" fmla="*/ 64294 w 476250"/>
                <a:gd name="connsiteY39" fmla="*/ 142399 h 466725"/>
                <a:gd name="connsiteX40" fmla="*/ 13811 w 476250"/>
                <a:gd name="connsiteY40" fmla="*/ 142399 h 466725"/>
                <a:gd name="connsiteX41" fmla="*/ 7144 w 476250"/>
                <a:gd name="connsiteY41" fmla="*/ 149066 h 466725"/>
                <a:gd name="connsiteX42" fmla="*/ 7144 w 476250"/>
                <a:gd name="connsiteY42" fmla="*/ 153829 h 466725"/>
                <a:gd name="connsiteX43" fmla="*/ 13811 w 476250"/>
                <a:gd name="connsiteY43" fmla="*/ 160496 h 466725"/>
                <a:gd name="connsiteX44" fmla="*/ 64294 w 476250"/>
                <a:gd name="connsiteY44" fmla="*/ 160496 h 466725"/>
                <a:gd name="connsiteX45" fmla="*/ 64294 w 476250"/>
                <a:gd name="connsiteY45" fmla="*/ 185261 h 466725"/>
                <a:gd name="connsiteX46" fmla="*/ 13811 w 476250"/>
                <a:gd name="connsiteY46" fmla="*/ 185261 h 466725"/>
                <a:gd name="connsiteX47" fmla="*/ 7144 w 476250"/>
                <a:gd name="connsiteY47" fmla="*/ 191929 h 466725"/>
                <a:gd name="connsiteX48" fmla="*/ 7144 w 476250"/>
                <a:gd name="connsiteY48" fmla="*/ 196691 h 466725"/>
                <a:gd name="connsiteX49" fmla="*/ 13811 w 476250"/>
                <a:gd name="connsiteY49" fmla="*/ 203359 h 466725"/>
                <a:gd name="connsiteX50" fmla="*/ 64294 w 476250"/>
                <a:gd name="connsiteY50" fmla="*/ 203359 h 466725"/>
                <a:gd name="connsiteX51" fmla="*/ 64294 w 476250"/>
                <a:gd name="connsiteY51" fmla="*/ 228124 h 466725"/>
                <a:gd name="connsiteX52" fmla="*/ 13811 w 476250"/>
                <a:gd name="connsiteY52" fmla="*/ 228124 h 466725"/>
                <a:gd name="connsiteX53" fmla="*/ 7144 w 476250"/>
                <a:gd name="connsiteY53" fmla="*/ 235744 h 466725"/>
                <a:gd name="connsiteX54" fmla="*/ 7144 w 476250"/>
                <a:gd name="connsiteY54" fmla="*/ 240506 h 466725"/>
                <a:gd name="connsiteX55" fmla="*/ 13811 w 476250"/>
                <a:gd name="connsiteY55" fmla="*/ 247174 h 466725"/>
                <a:gd name="connsiteX56" fmla="*/ 64294 w 476250"/>
                <a:gd name="connsiteY56" fmla="*/ 247174 h 466725"/>
                <a:gd name="connsiteX57" fmla="*/ 64294 w 476250"/>
                <a:gd name="connsiteY57" fmla="*/ 271939 h 466725"/>
                <a:gd name="connsiteX58" fmla="*/ 13811 w 476250"/>
                <a:gd name="connsiteY58" fmla="*/ 271939 h 466725"/>
                <a:gd name="connsiteX59" fmla="*/ 7144 w 476250"/>
                <a:gd name="connsiteY59" fmla="*/ 278606 h 466725"/>
                <a:gd name="connsiteX60" fmla="*/ 7144 w 476250"/>
                <a:gd name="connsiteY60" fmla="*/ 283369 h 466725"/>
                <a:gd name="connsiteX61" fmla="*/ 13811 w 476250"/>
                <a:gd name="connsiteY61" fmla="*/ 290036 h 466725"/>
                <a:gd name="connsiteX62" fmla="*/ 64294 w 476250"/>
                <a:gd name="connsiteY62" fmla="*/ 290036 h 466725"/>
                <a:gd name="connsiteX63" fmla="*/ 64294 w 476250"/>
                <a:gd name="connsiteY63" fmla="*/ 314801 h 466725"/>
                <a:gd name="connsiteX64" fmla="*/ 13811 w 476250"/>
                <a:gd name="connsiteY64" fmla="*/ 314801 h 466725"/>
                <a:gd name="connsiteX65" fmla="*/ 7144 w 476250"/>
                <a:gd name="connsiteY65" fmla="*/ 321469 h 466725"/>
                <a:gd name="connsiteX66" fmla="*/ 7144 w 476250"/>
                <a:gd name="connsiteY66" fmla="*/ 326231 h 466725"/>
                <a:gd name="connsiteX67" fmla="*/ 13811 w 476250"/>
                <a:gd name="connsiteY67" fmla="*/ 332899 h 466725"/>
                <a:gd name="connsiteX68" fmla="*/ 64294 w 476250"/>
                <a:gd name="connsiteY68" fmla="*/ 332899 h 466725"/>
                <a:gd name="connsiteX69" fmla="*/ 64294 w 476250"/>
                <a:gd name="connsiteY69" fmla="*/ 380524 h 466725"/>
                <a:gd name="connsiteX70" fmla="*/ 88106 w 476250"/>
                <a:gd name="connsiteY70" fmla="*/ 404336 h 466725"/>
                <a:gd name="connsiteX71" fmla="*/ 142399 w 476250"/>
                <a:gd name="connsiteY71" fmla="*/ 404336 h 466725"/>
                <a:gd name="connsiteX72" fmla="*/ 142399 w 476250"/>
                <a:gd name="connsiteY72" fmla="*/ 461486 h 466725"/>
                <a:gd name="connsiteX73" fmla="*/ 149066 w 476250"/>
                <a:gd name="connsiteY73" fmla="*/ 468154 h 466725"/>
                <a:gd name="connsiteX74" fmla="*/ 153829 w 476250"/>
                <a:gd name="connsiteY74" fmla="*/ 468154 h 466725"/>
                <a:gd name="connsiteX75" fmla="*/ 160496 w 476250"/>
                <a:gd name="connsiteY75" fmla="*/ 461486 h 466725"/>
                <a:gd name="connsiteX76" fmla="*/ 160496 w 476250"/>
                <a:gd name="connsiteY76" fmla="*/ 404336 h 466725"/>
                <a:gd name="connsiteX77" fmla="*/ 185261 w 476250"/>
                <a:gd name="connsiteY77" fmla="*/ 404336 h 466725"/>
                <a:gd name="connsiteX78" fmla="*/ 185261 w 476250"/>
                <a:gd name="connsiteY78" fmla="*/ 461486 h 466725"/>
                <a:gd name="connsiteX79" fmla="*/ 191929 w 476250"/>
                <a:gd name="connsiteY79" fmla="*/ 468154 h 466725"/>
                <a:gd name="connsiteX80" fmla="*/ 196691 w 476250"/>
                <a:gd name="connsiteY80" fmla="*/ 468154 h 466725"/>
                <a:gd name="connsiteX81" fmla="*/ 203359 w 476250"/>
                <a:gd name="connsiteY81" fmla="*/ 461486 h 466725"/>
                <a:gd name="connsiteX82" fmla="*/ 203359 w 476250"/>
                <a:gd name="connsiteY82" fmla="*/ 404336 h 466725"/>
                <a:gd name="connsiteX83" fmla="*/ 228124 w 476250"/>
                <a:gd name="connsiteY83" fmla="*/ 404336 h 466725"/>
                <a:gd name="connsiteX84" fmla="*/ 228124 w 476250"/>
                <a:gd name="connsiteY84" fmla="*/ 461486 h 466725"/>
                <a:gd name="connsiteX85" fmla="*/ 234791 w 476250"/>
                <a:gd name="connsiteY85" fmla="*/ 468154 h 466725"/>
                <a:gd name="connsiteX86" fmla="*/ 239554 w 476250"/>
                <a:gd name="connsiteY86" fmla="*/ 468154 h 466725"/>
                <a:gd name="connsiteX87" fmla="*/ 246221 w 476250"/>
                <a:gd name="connsiteY87" fmla="*/ 461486 h 466725"/>
                <a:gd name="connsiteX88" fmla="*/ 246221 w 476250"/>
                <a:gd name="connsiteY88" fmla="*/ 404336 h 466725"/>
                <a:gd name="connsiteX89" fmla="*/ 270986 w 476250"/>
                <a:gd name="connsiteY89" fmla="*/ 404336 h 466725"/>
                <a:gd name="connsiteX90" fmla="*/ 270986 w 476250"/>
                <a:gd name="connsiteY90" fmla="*/ 461486 h 466725"/>
                <a:gd name="connsiteX91" fmla="*/ 277654 w 476250"/>
                <a:gd name="connsiteY91" fmla="*/ 468154 h 466725"/>
                <a:gd name="connsiteX92" fmla="*/ 283369 w 476250"/>
                <a:gd name="connsiteY92" fmla="*/ 468154 h 466725"/>
                <a:gd name="connsiteX93" fmla="*/ 290036 w 476250"/>
                <a:gd name="connsiteY93" fmla="*/ 461486 h 466725"/>
                <a:gd name="connsiteX94" fmla="*/ 290036 w 476250"/>
                <a:gd name="connsiteY94" fmla="*/ 404336 h 466725"/>
                <a:gd name="connsiteX95" fmla="*/ 314801 w 476250"/>
                <a:gd name="connsiteY95" fmla="*/ 404336 h 466725"/>
                <a:gd name="connsiteX96" fmla="*/ 314801 w 476250"/>
                <a:gd name="connsiteY96" fmla="*/ 461486 h 466725"/>
                <a:gd name="connsiteX97" fmla="*/ 321469 w 476250"/>
                <a:gd name="connsiteY97" fmla="*/ 468154 h 466725"/>
                <a:gd name="connsiteX98" fmla="*/ 326231 w 476250"/>
                <a:gd name="connsiteY98" fmla="*/ 468154 h 466725"/>
                <a:gd name="connsiteX99" fmla="*/ 332899 w 476250"/>
                <a:gd name="connsiteY99" fmla="*/ 461486 h 466725"/>
                <a:gd name="connsiteX100" fmla="*/ 332899 w 476250"/>
                <a:gd name="connsiteY100" fmla="*/ 404336 h 466725"/>
                <a:gd name="connsiteX101" fmla="*/ 391001 w 476250"/>
                <a:gd name="connsiteY101" fmla="*/ 404336 h 466725"/>
                <a:gd name="connsiteX102" fmla="*/ 414814 w 476250"/>
                <a:gd name="connsiteY102" fmla="*/ 380524 h 466725"/>
                <a:gd name="connsiteX103" fmla="*/ 414814 w 476250"/>
                <a:gd name="connsiteY103" fmla="*/ 332899 h 466725"/>
                <a:gd name="connsiteX104" fmla="*/ 461486 w 476250"/>
                <a:gd name="connsiteY104" fmla="*/ 332899 h 466725"/>
                <a:gd name="connsiteX105" fmla="*/ 468154 w 476250"/>
                <a:gd name="connsiteY105" fmla="*/ 326231 h 466725"/>
                <a:gd name="connsiteX106" fmla="*/ 468154 w 476250"/>
                <a:gd name="connsiteY106" fmla="*/ 321469 h 466725"/>
                <a:gd name="connsiteX107" fmla="*/ 461486 w 476250"/>
                <a:gd name="connsiteY107" fmla="*/ 314801 h 466725"/>
                <a:gd name="connsiteX108" fmla="*/ 414814 w 476250"/>
                <a:gd name="connsiteY108" fmla="*/ 314801 h 466725"/>
                <a:gd name="connsiteX109" fmla="*/ 414814 w 476250"/>
                <a:gd name="connsiteY109" fmla="*/ 290036 h 466725"/>
                <a:gd name="connsiteX110" fmla="*/ 461486 w 476250"/>
                <a:gd name="connsiteY110" fmla="*/ 290036 h 466725"/>
                <a:gd name="connsiteX111" fmla="*/ 468154 w 476250"/>
                <a:gd name="connsiteY111" fmla="*/ 283369 h 466725"/>
                <a:gd name="connsiteX112" fmla="*/ 468154 w 476250"/>
                <a:gd name="connsiteY112" fmla="*/ 278606 h 466725"/>
                <a:gd name="connsiteX113" fmla="*/ 461486 w 476250"/>
                <a:gd name="connsiteY113" fmla="*/ 271939 h 466725"/>
                <a:gd name="connsiteX114" fmla="*/ 414814 w 476250"/>
                <a:gd name="connsiteY114" fmla="*/ 271939 h 466725"/>
                <a:gd name="connsiteX115" fmla="*/ 414814 w 476250"/>
                <a:gd name="connsiteY115" fmla="*/ 247174 h 466725"/>
                <a:gd name="connsiteX116" fmla="*/ 461486 w 476250"/>
                <a:gd name="connsiteY116" fmla="*/ 247174 h 466725"/>
                <a:gd name="connsiteX117" fmla="*/ 468154 w 476250"/>
                <a:gd name="connsiteY117" fmla="*/ 240506 h 466725"/>
                <a:gd name="connsiteX118" fmla="*/ 468154 w 476250"/>
                <a:gd name="connsiteY118" fmla="*/ 235744 h 466725"/>
                <a:gd name="connsiteX119" fmla="*/ 461486 w 476250"/>
                <a:gd name="connsiteY119" fmla="*/ 229076 h 466725"/>
                <a:gd name="connsiteX120" fmla="*/ 414814 w 476250"/>
                <a:gd name="connsiteY120" fmla="*/ 229076 h 466725"/>
                <a:gd name="connsiteX121" fmla="*/ 414814 w 476250"/>
                <a:gd name="connsiteY121" fmla="*/ 204311 h 466725"/>
                <a:gd name="connsiteX122" fmla="*/ 461486 w 476250"/>
                <a:gd name="connsiteY122" fmla="*/ 204311 h 466725"/>
                <a:gd name="connsiteX123" fmla="*/ 468154 w 476250"/>
                <a:gd name="connsiteY123" fmla="*/ 197644 h 466725"/>
                <a:gd name="connsiteX124" fmla="*/ 468154 w 476250"/>
                <a:gd name="connsiteY124" fmla="*/ 192881 h 466725"/>
                <a:gd name="connsiteX125" fmla="*/ 461486 w 476250"/>
                <a:gd name="connsiteY125" fmla="*/ 186214 h 466725"/>
                <a:gd name="connsiteX126" fmla="*/ 414814 w 476250"/>
                <a:gd name="connsiteY126" fmla="*/ 186214 h 466725"/>
                <a:gd name="connsiteX127" fmla="*/ 414814 w 476250"/>
                <a:gd name="connsiteY127" fmla="*/ 161449 h 466725"/>
                <a:gd name="connsiteX128" fmla="*/ 462439 w 476250"/>
                <a:gd name="connsiteY128" fmla="*/ 1614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476250" h="466725">
                  <a:moveTo>
                    <a:pt x="462439" y="160496"/>
                  </a:moveTo>
                  <a:cubicBezTo>
                    <a:pt x="466249" y="160496"/>
                    <a:pt x="469106" y="157639"/>
                    <a:pt x="469106" y="153829"/>
                  </a:cubicBezTo>
                  <a:lnTo>
                    <a:pt x="469106" y="149066"/>
                  </a:lnTo>
                  <a:cubicBezTo>
                    <a:pt x="469106" y="145256"/>
                    <a:pt x="466249" y="142399"/>
                    <a:pt x="462439" y="142399"/>
                  </a:cubicBezTo>
                  <a:lnTo>
                    <a:pt x="415766" y="142399"/>
                  </a:lnTo>
                  <a:lnTo>
                    <a:pt x="415766" y="93821"/>
                  </a:lnTo>
                  <a:cubicBezTo>
                    <a:pt x="415766" y="80486"/>
                    <a:pt x="405289" y="70009"/>
                    <a:pt x="391954" y="70009"/>
                  </a:cubicBezTo>
                  <a:lnTo>
                    <a:pt x="333851" y="70009"/>
                  </a:lnTo>
                  <a:lnTo>
                    <a:pt x="333851" y="13811"/>
                  </a:lnTo>
                  <a:cubicBezTo>
                    <a:pt x="333851" y="10001"/>
                    <a:pt x="330994" y="7144"/>
                    <a:pt x="327184" y="7144"/>
                  </a:cubicBezTo>
                  <a:lnTo>
                    <a:pt x="322421" y="7144"/>
                  </a:lnTo>
                  <a:cubicBezTo>
                    <a:pt x="318611" y="7144"/>
                    <a:pt x="315754" y="10001"/>
                    <a:pt x="315754" y="13811"/>
                  </a:cubicBezTo>
                  <a:lnTo>
                    <a:pt x="315754" y="70009"/>
                  </a:lnTo>
                  <a:lnTo>
                    <a:pt x="290989" y="70009"/>
                  </a:lnTo>
                  <a:lnTo>
                    <a:pt x="290989" y="13811"/>
                  </a:lnTo>
                  <a:cubicBezTo>
                    <a:pt x="290989" y="10001"/>
                    <a:pt x="287179" y="7144"/>
                    <a:pt x="283369" y="7144"/>
                  </a:cubicBezTo>
                  <a:lnTo>
                    <a:pt x="278606" y="7144"/>
                  </a:lnTo>
                  <a:cubicBezTo>
                    <a:pt x="274796" y="7144"/>
                    <a:pt x="271939" y="10001"/>
                    <a:pt x="271939" y="13811"/>
                  </a:cubicBezTo>
                  <a:lnTo>
                    <a:pt x="271939" y="70009"/>
                  </a:lnTo>
                  <a:lnTo>
                    <a:pt x="247174" y="70009"/>
                  </a:lnTo>
                  <a:lnTo>
                    <a:pt x="247174" y="13811"/>
                  </a:lnTo>
                  <a:cubicBezTo>
                    <a:pt x="247174" y="10001"/>
                    <a:pt x="244316" y="7144"/>
                    <a:pt x="240506" y="7144"/>
                  </a:cubicBezTo>
                  <a:lnTo>
                    <a:pt x="235744" y="7144"/>
                  </a:lnTo>
                  <a:cubicBezTo>
                    <a:pt x="231934" y="7144"/>
                    <a:pt x="229076" y="10001"/>
                    <a:pt x="229076" y="13811"/>
                  </a:cubicBezTo>
                  <a:lnTo>
                    <a:pt x="229076" y="70009"/>
                  </a:lnTo>
                  <a:lnTo>
                    <a:pt x="204311" y="70009"/>
                  </a:lnTo>
                  <a:lnTo>
                    <a:pt x="204311" y="13811"/>
                  </a:lnTo>
                  <a:cubicBezTo>
                    <a:pt x="204311" y="10001"/>
                    <a:pt x="201454" y="7144"/>
                    <a:pt x="197644" y="7144"/>
                  </a:cubicBezTo>
                  <a:lnTo>
                    <a:pt x="192881" y="7144"/>
                  </a:lnTo>
                  <a:cubicBezTo>
                    <a:pt x="189071" y="7144"/>
                    <a:pt x="186214" y="10001"/>
                    <a:pt x="186214" y="13811"/>
                  </a:cubicBezTo>
                  <a:lnTo>
                    <a:pt x="186214" y="70009"/>
                  </a:lnTo>
                  <a:lnTo>
                    <a:pt x="161449" y="70009"/>
                  </a:lnTo>
                  <a:lnTo>
                    <a:pt x="161449" y="13811"/>
                  </a:lnTo>
                  <a:cubicBezTo>
                    <a:pt x="161449" y="10001"/>
                    <a:pt x="158591" y="7144"/>
                    <a:pt x="154781" y="7144"/>
                  </a:cubicBezTo>
                  <a:lnTo>
                    <a:pt x="150019" y="7144"/>
                  </a:lnTo>
                  <a:cubicBezTo>
                    <a:pt x="146209" y="7144"/>
                    <a:pt x="143351" y="10001"/>
                    <a:pt x="143351" y="13811"/>
                  </a:cubicBezTo>
                  <a:lnTo>
                    <a:pt x="143351" y="70009"/>
                  </a:lnTo>
                  <a:lnTo>
                    <a:pt x="88106" y="70009"/>
                  </a:lnTo>
                  <a:cubicBezTo>
                    <a:pt x="74771" y="70009"/>
                    <a:pt x="64294" y="81439"/>
                    <a:pt x="64294" y="93821"/>
                  </a:cubicBezTo>
                  <a:lnTo>
                    <a:pt x="64294" y="142399"/>
                  </a:lnTo>
                  <a:lnTo>
                    <a:pt x="13811" y="142399"/>
                  </a:lnTo>
                  <a:cubicBezTo>
                    <a:pt x="10001" y="142399"/>
                    <a:pt x="7144" y="145256"/>
                    <a:pt x="7144" y="149066"/>
                  </a:cubicBezTo>
                  <a:lnTo>
                    <a:pt x="7144" y="153829"/>
                  </a:lnTo>
                  <a:cubicBezTo>
                    <a:pt x="7144" y="157639"/>
                    <a:pt x="10001" y="160496"/>
                    <a:pt x="13811" y="160496"/>
                  </a:cubicBezTo>
                  <a:lnTo>
                    <a:pt x="64294" y="160496"/>
                  </a:lnTo>
                  <a:lnTo>
                    <a:pt x="64294" y="185261"/>
                  </a:lnTo>
                  <a:lnTo>
                    <a:pt x="13811" y="185261"/>
                  </a:lnTo>
                  <a:cubicBezTo>
                    <a:pt x="10001" y="185261"/>
                    <a:pt x="7144" y="188119"/>
                    <a:pt x="7144" y="191929"/>
                  </a:cubicBezTo>
                  <a:lnTo>
                    <a:pt x="7144" y="196691"/>
                  </a:lnTo>
                  <a:cubicBezTo>
                    <a:pt x="7144" y="200501"/>
                    <a:pt x="10001" y="203359"/>
                    <a:pt x="13811" y="203359"/>
                  </a:cubicBezTo>
                  <a:lnTo>
                    <a:pt x="64294" y="203359"/>
                  </a:lnTo>
                  <a:lnTo>
                    <a:pt x="64294" y="228124"/>
                  </a:lnTo>
                  <a:lnTo>
                    <a:pt x="13811" y="228124"/>
                  </a:lnTo>
                  <a:cubicBezTo>
                    <a:pt x="10001" y="229076"/>
                    <a:pt x="7144" y="231934"/>
                    <a:pt x="7144" y="235744"/>
                  </a:cubicBezTo>
                  <a:lnTo>
                    <a:pt x="7144" y="240506"/>
                  </a:lnTo>
                  <a:cubicBezTo>
                    <a:pt x="7144" y="244316"/>
                    <a:pt x="10001" y="247174"/>
                    <a:pt x="13811" y="247174"/>
                  </a:cubicBezTo>
                  <a:lnTo>
                    <a:pt x="64294" y="247174"/>
                  </a:lnTo>
                  <a:lnTo>
                    <a:pt x="64294" y="271939"/>
                  </a:lnTo>
                  <a:lnTo>
                    <a:pt x="13811" y="271939"/>
                  </a:lnTo>
                  <a:cubicBezTo>
                    <a:pt x="10001" y="271939"/>
                    <a:pt x="7144" y="274796"/>
                    <a:pt x="7144" y="278606"/>
                  </a:cubicBezTo>
                  <a:lnTo>
                    <a:pt x="7144" y="283369"/>
                  </a:lnTo>
                  <a:cubicBezTo>
                    <a:pt x="7144" y="287179"/>
                    <a:pt x="10001" y="290036"/>
                    <a:pt x="13811" y="290036"/>
                  </a:cubicBezTo>
                  <a:lnTo>
                    <a:pt x="64294" y="290036"/>
                  </a:lnTo>
                  <a:lnTo>
                    <a:pt x="64294" y="314801"/>
                  </a:lnTo>
                  <a:lnTo>
                    <a:pt x="13811" y="314801"/>
                  </a:lnTo>
                  <a:cubicBezTo>
                    <a:pt x="10001" y="314801"/>
                    <a:pt x="7144" y="317659"/>
                    <a:pt x="7144" y="321469"/>
                  </a:cubicBezTo>
                  <a:lnTo>
                    <a:pt x="7144" y="326231"/>
                  </a:lnTo>
                  <a:cubicBezTo>
                    <a:pt x="7144" y="330041"/>
                    <a:pt x="10001" y="332899"/>
                    <a:pt x="13811" y="332899"/>
                  </a:cubicBezTo>
                  <a:lnTo>
                    <a:pt x="64294" y="332899"/>
                  </a:lnTo>
                  <a:lnTo>
                    <a:pt x="64294" y="380524"/>
                  </a:lnTo>
                  <a:cubicBezTo>
                    <a:pt x="64294" y="393859"/>
                    <a:pt x="74771" y="404336"/>
                    <a:pt x="88106" y="404336"/>
                  </a:cubicBezTo>
                  <a:lnTo>
                    <a:pt x="142399" y="404336"/>
                  </a:lnTo>
                  <a:lnTo>
                    <a:pt x="142399" y="461486"/>
                  </a:lnTo>
                  <a:cubicBezTo>
                    <a:pt x="142399" y="465296"/>
                    <a:pt x="145256" y="468154"/>
                    <a:pt x="149066" y="468154"/>
                  </a:cubicBezTo>
                  <a:lnTo>
                    <a:pt x="153829" y="468154"/>
                  </a:lnTo>
                  <a:cubicBezTo>
                    <a:pt x="157639" y="468154"/>
                    <a:pt x="160496" y="465296"/>
                    <a:pt x="160496" y="461486"/>
                  </a:cubicBezTo>
                  <a:lnTo>
                    <a:pt x="160496" y="404336"/>
                  </a:lnTo>
                  <a:lnTo>
                    <a:pt x="185261" y="404336"/>
                  </a:lnTo>
                  <a:lnTo>
                    <a:pt x="185261" y="461486"/>
                  </a:lnTo>
                  <a:cubicBezTo>
                    <a:pt x="185261" y="465296"/>
                    <a:pt x="188119" y="468154"/>
                    <a:pt x="191929" y="468154"/>
                  </a:cubicBezTo>
                  <a:lnTo>
                    <a:pt x="196691" y="468154"/>
                  </a:lnTo>
                  <a:cubicBezTo>
                    <a:pt x="200501" y="468154"/>
                    <a:pt x="203359" y="465296"/>
                    <a:pt x="203359" y="461486"/>
                  </a:cubicBezTo>
                  <a:lnTo>
                    <a:pt x="203359" y="404336"/>
                  </a:lnTo>
                  <a:lnTo>
                    <a:pt x="228124" y="404336"/>
                  </a:lnTo>
                  <a:lnTo>
                    <a:pt x="228124" y="461486"/>
                  </a:lnTo>
                  <a:cubicBezTo>
                    <a:pt x="228124" y="465296"/>
                    <a:pt x="230981" y="468154"/>
                    <a:pt x="234791" y="468154"/>
                  </a:cubicBezTo>
                  <a:lnTo>
                    <a:pt x="239554" y="468154"/>
                  </a:lnTo>
                  <a:cubicBezTo>
                    <a:pt x="243364" y="468154"/>
                    <a:pt x="246221" y="465296"/>
                    <a:pt x="246221" y="461486"/>
                  </a:cubicBezTo>
                  <a:lnTo>
                    <a:pt x="246221" y="404336"/>
                  </a:lnTo>
                  <a:lnTo>
                    <a:pt x="270986" y="404336"/>
                  </a:lnTo>
                  <a:lnTo>
                    <a:pt x="270986" y="461486"/>
                  </a:lnTo>
                  <a:cubicBezTo>
                    <a:pt x="270986" y="465296"/>
                    <a:pt x="273844" y="468154"/>
                    <a:pt x="277654" y="468154"/>
                  </a:cubicBezTo>
                  <a:lnTo>
                    <a:pt x="283369" y="468154"/>
                  </a:lnTo>
                  <a:cubicBezTo>
                    <a:pt x="287179" y="468154"/>
                    <a:pt x="290036" y="465296"/>
                    <a:pt x="290036" y="461486"/>
                  </a:cubicBezTo>
                  <a:lnTo>
                    <a:pt x="290036" y="404336"/>
                  </a:lnTo>
                  <a:lnTo>
                    <a:pt x="314801" y="404336"/>
                  </a:lnTo>
                  <a:lnTo>
                    <a:pt x="314801" y="461486"/>
                  </a:lnTo>
                  <a:cubicBezTo>
                    <a:pt x="314801" y="465296"/>
                    <a:pt x="317659" y="468154"/>
                    <a:pt x="321469" y="468154"/>
                  </a:cubicBezTo>
                  <a:lnTo>
                    <a:pt x="326231" y="468154"/>
                  </a:lnTo>
                  <a:cubicBezTo>
                    <a:pt x="330041" y="468154"/>
                    <a:pt x="332899" y="465296"/>
                    <a:pt x="332899" y="461486"/>
                  </a:cubicBezTo>
                  <a:lnTo>
                    <a:pt x="332899" y="404336"/>
                  </a:lnTo>
                  <a:lnTo>
                    <a:pt x="391001" y="404336"/>
                  </a:lnTo>
                  <a:cubicBezTo>
                    <a:pt x="404336" y="404336"/>
                    <a:pt x="414814" y="393859"/>
                    <a:pt x="414814" y="380524"/>
                  </a:cubicBezTo>
                  <a:lnTo>
                    <a:pt x="414814" y="332899"/>
                  </a:lnTo>
                  <a:lnTo>
                    <a:pt x="461486" y="332899"/>
                  </a:lnTo>
                  <a:cubicBezTo>
                    <a:pt x="465296" y="332899"/>
                    <a:pt x="468154" y="330041"/>
                    <a:pt x="468154" y="326231"/>
                  </a:cubicBezTo>
                  <a:lnTo>
                    <a:pt x="468154" y="321469"/>
                  </a:lnTo>
                  <a:cubicBezTo>
                    <a:pt x="468154" y="317659"/>
                    <a:pt x="465296" y="314801"/>
                    <a:pt x="461486" y="314801"/>
                  </a:cubicBezTo>
                  <a:lnTo>
                    <a:pt x="414814" y="314801"/>
                  </a:lnTo>
                  <a:lnTo>
                    <a:pt x="414814" y="290036"/>
                  </a:lnTo>
                  <a:lnTo>
                    <a:pt x="461486" y="290036"/>
                  </a:lnTo>
                  <a:cubicBezTo>
                    <a:pt x="465296" y="290036"/>
                    <a:pt x="468154" y="287179"/>
                    <a:pt x="468154" y="283369"/>
                  </a:cubicBezTo>
                  <a:lnTo>
                    <a:pt x="468154" y="278606"/>
                  </a:lnTo>
                  <a:cubicBezTo>
                    <a:pt x="468154" y="274796"/>
                    <a:pt x="465296" y="271939"/>
                    <a:pt x="461486" y="271939"/>
                  </a:cubicBezTo>
                  <a:lnTo>
                    <a:pt x="414814" y="271939"/>
                  </a:lnTo>
                  <a:lnTo>
                    <a:pt x="414814" y="247174"/>
                  </a:lnTo>
                  <a:lnTo>
                    <a:pt x="461486" y="247174"/>
                  </a:lnTo>
                  <a:cubicBezTo>
                    <a:pt x="465296" y="247174"/>
                    <a:pt x="468154" y="244316"/>
                    <a:pt x="468154" y="240506"/>
                  </a:cubicBezTo>
                  <a:lnTo>
                    <a:pt x="468154" y="235744"/>
                  </a:lnTo>
                  <a:cubicBezTo>
                    <a:pt x="468154" y="231934"/>
                    <a:pt x="465296" y="229076"/>
                    <a:pt x="461486" y="229076"/>
                  </a:cubicBezTo>
                  <a:lnTo>
                    <a:pt x="414814" y="229076"/>
                  </a:lnTo>
                  <a:lnTo>
                    <a:pt x="414814" y="204311"/>
                  </a:lnTo>
                  <a:lnTo>
                    <a:pt x="461486" y="204311"/>
                  </a:lnTo>
                  <a:cubicBezTo>
                    <a:pt x="465296" y="204311"/>
                    <a:pt x="468154" y="201454"/>
                    <a:pt x="468154" y="197644"/>
                  </a:cubicBezTo>
                  <a:lnTo>
                    <a:pt x="468154" y="192881"/>
                  </a:lnTo>
                  <a:cubicBezTo>
                    <a:pt x="468154" y="189071"/>
                    <a:pt x="465296" y="186214"/>
                    <a:pt x="461486" y="186214"/>
                  </a:cubicBezTo>
                  <a:lnTo>
                    <a:pt x="414814" y="186214"/>
                  </a:lnTo>
                  <a:lnTo>
                    <a:pt x="414814" y="161449"/>
                  </a:lnTo>
                  <a:lnTo>
                    <a:pt x="462439" y="161449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8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>
              <a:off x="4868953" y="1124526"/>
              <a:ext cx="225100" cy="24279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1" name="Oval 12">
              <a:extLst>
                <a:ext uri="{FF2B5EF4-FFF2-40B4-BE49-F238E27FC236}">
                  <a16:creationId xmlns:a16="http://schemas.microsoft.com/office/drawing/2014/main" xmlns="" id="{476F4CD0-08EC-4375-826C-A9E7EA1B4C50}"/>
                </a:ext>
              </a:extLst>
            </p:cNvPr>
            <p:cNvSpPr/>
            <p:nvPr/>
          </p:nvSpPr>
          <p:spPr>
            <a:xfrm flipH="1">
              <a:off x="2604372" y="5302974"/>
              <a:ext cx="572455" cy="61745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2" name="Oval 16">
              <a:extLst>
                <a:ext uri="{FF2B5EF4-FFF2-40B4-BE49-F238E27FC236}">
                  <a16:creationId xmlns:a16="http://schemas.microsoft.com/office/drawing/2014/main" xmlns="" id="{8D80F9A0-6C85-4B37-922B-5F9E59754C20}"/>
                </a:ext>
              </a:extLst>
            </p:cNvPr>
            <p:cNvSpPr/>
            <p:nvPr/>
          </p:nvSpPr>
          <p:spPr>
            <a:xfrm flipH="1">
              <a:off x="1851999" y="1821550"/>
              <a:ext cx="572455" cy="6174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3" name="Oval 20">
              <a:extLst>
                <a:ext uri="{FF2B5EF4-FFF2-40B4-BE49-F238E27FC236}">
                  <a16:creationId xmlns:a16="http://schemas.microsoft.com/office/drawing/2014/main" xmlns="" id="{96C9C49C-244A-4B48-BB07-7FB35C787A7B}"/>
                </a:ext>
              </a:extLst>
            </p:cNvPr>
            <p:cNvSpPr/>
            <p:nvPr/>
          </p:nvSpPr>
          <p:spPr>
            <a:xfrm flipH="1">
              <a:off x="1764507" y="3956392"/>
              <a:ext cx="572455" cy="64784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4" name="Oval 24">
              <a:extLst>
                <a:ext uri="{FF2B5EF4-FFF2-40B4-BE49-F238E27FC236}">
                  <a16:creationId xmlns:a16="http://schemas.microsoft.com/office/drawing/2014/main" xmlns="" id="{C08EB5F7-2BF1-425F-9FE0-4DB072808ACC}"/>
                </a:ext>
              </a:extLst>
            </p:cNvPr>
            <p:cNvSpPr/>
            <p:nvPr/>
          </p:nvSpPr>
          <p:spPr>
            <a:xfrm flipH="1">
              <a:off x="3390798" y="3150215"/>
              <a:ext cx="644514" cy="50560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5" name="Oval 25">
              <a:extLst>
                <a:ext uri="{FF2B5EF4-FFF2-40B4-BE49-F238E27FC236}">
                  <a16:creationId xmlns:a16="http://schemas.microsoft.com/office/drawing/2014/main" xmlns="" id="{BE3A8781-0799-4F9D-B3FB-EF3D78C56C97}"/>
                </a:ext>
              </a:extLst>
            </p:cNvPr>
            <p:cNvSpPr/>
            <p:nvPr/>
          </p:nvSpPr>
          <p:spPr>
            <a:xfrm flipH="1">
              <a:off x="3640187" y="3956392"/>
              <a:ext cx="635890" cy="47164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6" name="Oval 26">
              <a:extLst>
                <a:ext uri="{FF2B5EF4-FFF2-40B4-BE49-F238E27FC236}">
                  <a16:creationId xmlns:a16="http://schemas.microsoft.com/office/drawing/2014/main" xmlns="" id="{367BBC88-3979-4C87-AD97-EFBA350194D3}"/>
                </a:ext>
              </a:extLst>
            </p:cNvPr>
            <p:cNvSpPr/>
            <p:nvPr/>
          </p:nvSpPr>
          <p:spPr>
            <a:xfrm flipH="1">
              <a:off x="4161242" y="4692451"/>
              <a:ext cx="536977" cy="38122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7" name="Oval 27">
              <a:extLst>
                <a:ext uri="{FF2B5EF4-FFF2-40B4-BE49-F238E27FC236}">
                  <a16:creationId xmlns:a16="http://schemas.microsoft.com/office/drawing/2014/main" xmlns="" id="{4331C00F-62C0-4B7A-B4A2-51E59FC7DBFF}"/>
                </a:ext>
              </a:extLst>
            </p:cNvPr>
            <p:cNvSpPr/>
            <p:nvPr/>
          </p:nvSpPr>
          <p:spPr>
            <a:xfrm flipH="1">
              <a:off x="4868953" y="5235068"/>
              <a:ext cx="605587" cy="44274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18" name="Straight Connector 28">
              <a:extLst>
                <a:ext uri="{FF2B5EF4-FFF2-40B4-BE49-F238E27FC236}">
                  <a16:creationId xmlns:a16="http://schemas.microsoft.com/office/drawing/2014/main" xmlns="" id="{C1074C65-F3DF-4063-B704-263954B9D9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78490" y="1301529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29">
              <a:extLst>
                <a:ext uri="{FF2B5EF4-FFF2-40B4-BE49-F238E27FC236}">
                  <a16:creationId xmlns:a16="http://schemas.microsoft.com/office/drawing/2014/main" xmlns="" id="{33120593-EBA9-4085-A4BE-56CE63874E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16861" y="2277435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30">
              <a:extLst>
                <a:ext uri="{FF2B5EF4-FFF2-40B4-BE49-F238E27FC236}">
                  <a16:creationId xmlns:a16="http://schemas.microsoft.com/office/drawing/2014/main" xmlns="" id="{AB14C15C-FE65-4F93-B089-3D1FAD5374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65424" y="3308891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31">
              <a:extLst>
                <a:ext uri="{FF2B5EF4-FFF2-40B4-BE49-F238E27FC236}">
                  <a16:creationId xmlns:a16="http://schemas.microsoft.com/office/drawing/2014/main" xmlns="" id="{D71F5839-AE34-4983-95D5-6D9987EDC8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14813" y="4340348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32">
              <a:extLst>
                <a:ext uri="{FF2B5EF4-FFF2-40B4-BE49-F238E27FC236}">
                  <a16:creationId xmlns:a16="http://schemas.microsoft.com/office/drawing/2014/main" xmlns="" id="{9D0D08D4-C9F6-43C9-A062-3C4424A925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2626" y="5582843"/>
              <a:ext cx="1125374" cy="6606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41">
              <a:extLst>
                <a:ext uri="{FF2B5EF4-FFF2-40B4-BE49-F238E27FC236}">
                  <a16:creationId xmlns:a16="http://schemas.microsoft.com/office/drawing/2014/main" xmlns="" id="{277F3503-72F8-4863-B07F-DB1805CCDAEA}"/>
                </a:ext>
              </a:extLst>
            </p:cNvPr>
            <p:cNvSpPr txBox="1"/>
            <p:nvPr/>
          </p:nvSpPr>
          <p:spPr>
            <a:xfrm>
              <a:off x="5474541" y="2612686"/>
              <a:ext cx="11698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solidFill>
                    <a:schemeClr val="bg1"/>
                  </a:solidFill>
                  <a:latin typeface="Impact" panose="020B0806030902050204" pitchFamily="34" charset="0"/>
                </a:rPr>
                <a:t>450</a:t>
              </a:r>
              <a:endParaRPr 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3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>
              <a:off x="3591856" y="2067737"/>
              <a:ext cx="569386" cy="507599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66" name="Arc 38">
              <a:extLst>
                <a:ext uri="{FF2B5EF4-FFF2-40B4-BE49-F238E27FC236}">
                  <a16:creationId xmlns:a16="http://schemas.microsoft.com/office/drawing/2014/main" xmlns="" id="{7E0A2826-8662-4C5F-8ECD-9228A0FA4B39}"/>
                </a:ext>
              </a:extLst>
            </p:cNvPr>
            <p:cNvSpPr/>
            <p:nvPr/>
          </p:nvSpPr>
          <p:spPr>
            <a:xfrm>
              <a:off x="5035202" y="1002810"/>
              <a:ext cx="3247110" cy="4580033"/>
            </a:xfrm>
            <a:prstGeom prst="arc">
              <a:avLst>
                <a:gd name="adj1" fmla="val 16200000"/>
                <a:gd name="adj2" fmla="val 5433205"/>
              </a:avLst>
            </a:prstGeom>
            <a:ln w="53975">
              <a:gradFill>
                <a:gsLst>
                  <a:gs pos="82000">
                    <a:srgbClr val="D9D9D9"/>
                  </a:gs>
                  <a:gs pos="0">
                    <a:schemeClr val="bg1">
                      <a:lumMod val="85000"/>
                      <a:alpha val="0"/>
                    </a:schemeClr>
                  </a:gs>
                  <a:gs pos="20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68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>
              <a:off x="7173445" y="1068526"/>
              <a:ext cx="176759" cy="24931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69" name="Oval 4">
              <a:extLst>
                <a:ext uri="{FF2B5EF4-FFF2-40B4-BE49-F238E27FC236}">
                  <a16:creationId xmlns:a16="http://schemas.microsoft.com/office/drawing/2014/main" xmlns="" id="{297161C5-F4E8-4DC9-8CE1-BC5029AB46B7}"/>
                </a:ext>
              </a:extLst>
            </p:cNvPr>
            <p:cNvSpPr/>
            <p:nvPr/>
          </p:nvSpPr>
          <p:spPr>
            <a:xfrm>
              <a:off x="8749501" y="903454"/>
              <a:ext cx="449518" cy="63404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0" name="Oval 8">
              <a:extLst>
                <a:ext uri="{FF2B5EF4-FFF2-40B4-BE49-F238E27FC236}">
                  <a16:creationId xmlns:a16="http://schemas.microsoft.com/office/drawing/2014/main" xmlns="" id="{10779195-C1F9-46F6-BBB0-AC6619C7A224}"/>
                </a:ext>
              </a:extLst>
            </p:cNvPr>
            <p:cNvSpPr/>
            <p:nvPr/>
          </p:nvSpPr>
          <p:spPr>
            <a:xfrm>
              <a:off x="9522911" y="3021778"/>
              <a:ext cx="449518" cy="63404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1" name="Oval 12">
              <a:extLst>
                <a:ext uri="{FF2B5EF4-FFF2-40B4-BE49-F238E27FC236}">
                  <a16:creationId xmlns:a16="http://schemas.microsoft.com/office/drawing/2014/main" xmlns="" id="{476F4CD0-08EC-4375-826C-A9E7EA1B4C50}"/>
                </a:ext>
              </a:extLst>
            </p:cNvPr>
            <p:cNvSpPr/>
            <p:nvPr/>
          </p:nvSpPr>
          <p:spPr>
            <a:xfrm>
              <a:off x="8868979" y="5435186"/>
              <a:ext cx="449518" cy="48524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2" name="Oval 16">
              <a:extLst>
                <a:ext uri="{FF2B5EF4-FFF2-40B4-BE49-F238E27FC236}">
                  <a16:creationId xmlns:a16="http://schemas.microsoft.com/office/drawing/2014/main" xmlns="" id="{8D80F9A0-6C85-4B37-922B-5F9E59754C20}"/>
                </a:ext>
              </a:extLst>
            </p:cNvPr>
            <p:cNvSpPr/>
            <p:nvPr/>
          </p:nvSpPr>
          <p:spPr>
            <a:xfrm>
              <a:off x="9318497" y="1962616"/>
              <a:ext cx="449518" cy="63404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3" name="Oval 20">
              <a:extLst>
                <a:ext uri="{FF2B5EF4-FFF2-40B4-BE49-F238E27FC236}">
                  <a16:creationId xmlns:a16="http://schemas.microsoft.com/office/drawing/2014/main" xmlns="" id="{96C9C49C-244A-4B48-BB07-7FB35C787A7B}"/>
                </a:ext>
              </a:extLst>
            </p:cNvPr>
            <p:cNvSpPr/>
            <p:nvPr/>
          </p:nvSpPr>
          <p:spPr>
            <a:xfrm>
              <a:off x="9394615" y="3889367"/>
              <a:ext cx="449518" cy="63404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4" name="Oval 24">
              <a:extLst>
                <a:ext uri="{FF2B5EF4-FFF2-40B4-BE49-F238E27FC236}">
                  <a16:creationId xmlns:a16="http://schemas.microsoft.com/office/drawing/2014/main" xmlns="" id="{C08EB5F7-2BF1-425F-9FE0-4DB072808ACC}"/>
                </a:ext>
              </a:extLst>
            </p:cNvPr>
            <p:cNvSpPr/>
            <p:nvPr/>
          </p:nvSpPr>
          <p:spPr>
            <a:xfrm>
              <a:off x="7693080" y="2006216"/>
              <a:ext cx="732945" cy="43279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5" name="Oval 25">
              <a:extLst>
                <a:ext uri="{FF2B5EF4-FFF2-40B4-BE49-F238E27FC236}">
                  <a16:creationId xmlns:a16="http://schemas.microsoft.com/office/drawing/2014/main" xmlns="" id="{BE3A8781-0799-4F9D-B3FB-EF3D78C56C97}"/>
                </a:ext>
              </a:extLst>
            </p:cNvPr>
            <p:cNvSpPr/>
            <p:nvPr/>
          </p:nvSpPr>
          <p:spPr>
            <a:xfrm>
              <a:off x="7911347" y="2980829"/>
              <a:ext cx="599571" cy="54263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6" name="Oval 26">
              <a:extLst>
                <a:ext uri="{FF2B5EF4-FFF2-40B4-BE49-F238E27FC236}">
                  <a16:creationId xmlns:a16="http://schemas.microsoft.com/office/drawing/2014/main" xmlns="" id="{367BBC88-3979-4C87-AD97-EFBA350194D3}"/>
                </a:ext>
              </a:extLst>
            </p:cNvPr>
            <p:cNvSpPr/>
            <p:nvPr/>
          </p:nvSpPr>
          <p:spPr>
            <a:xfrm>
              <a:off x="7646877" y="3889368"/>
              <a:ext cx="706317" cy="48047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7" name="Oval 27">
              <a:extLst>
                <a:ext uri="{FF2B5EF4-FFF2-40B4-BE49-F238E27FC236}">
                  <a16:creationId xmlns:a16="http://schemas.microsoft.com/office/drawing/2014/main" xmlns="" id="{4331C00F-62C0-4B7A-B4A2-51E59FC7DBFF}"/>
                </a:ext>
              </a:extLst>
            </p:cNvPr>
            <p:cNvSpPr/>
            <p:nvPr/>
          </p:nvSpPr>
          <p:spPr>
            <a:xfrm>
              <a:off x="6791825" y="5194139"/>
              <a:ext cx="675116" cy="46723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78" name="Straight Connector 28">
              <a:extLst>
                <a:ext uri="{FF2B5EF4-FFF2-40B4-BE49-F238E27FC236}">
                  <a16:creationId xmlns:a16="http://schemas.microsoft.com/office/drawing/2014/main" xmlns="" id="{C1074C65-F3DF-4063-B704-263954B9D92F}"/>
                </a:ext>
              </a:extLst>
            </p:cNvPr>
            <p:cNvCxnSpPr>
              <a:cxnSpLocks/>
            </p:cNvCxnSpPr>
            <p:nvPr/>
          </p:nvCxnSpPr>
          <p:spPr>
            <a:xfrm>
              <a:off x="7911347" y="1581229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29">
              <a:extLst>
                <a:ext uri="{FF2B5EF4-FFF2-40B4-BE49-F238E27FC236}">
                  <a16:creationId xmlns:a16="http://schemas.microsoft.com/office/drawing/2014/main" xmlns="" id="{33120593-EBA9-4085-A4BE-56CE63874ED2}"/>
                </a:ext>
              </a:extLst>
            </p:cNvPr>
            <p:cNvCxnSpPr>
              <a:cxnSpLocks/>
            </p:cNvCxnSpPr>
            <p:nvPr/>
          </p:nvCxnSpPr>
          <p:spPr>
            <a:xfrm>
              <a:off x="8313479" y="2252402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30">
              <a:extLst>
                <a:ext uri="{FF2B5EF4-FFF2-40B4-BE49-F238E27FC236}">
                  <a16:creationId xmlns:a16="http://schemas.microsoft.com/office/drawing/2014/main" xmlns="" id="{AB14C15C-FE65-4F93-B089-3D1FAD5374D8}"/>
                </a:ext>
              </a:extLst>
            </p:cNvPr>
            <p:cNvCxnSpPr>
              <a:cxnSpLocks/>
            </p:cNvCxnSpPr>
            <p:nvPr/>
          </p:nvCxnSpPr>
          <p:spPr>
            <a:xfrm>
              <a:off x="8510919" y="3311564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31">
              <a:extLst>
                <a:ext uri="{FF2B5EF4-FFF2-40B4-BE49-F238E27FC236}">
                  <a16:creationId xmlns:a16="http://schemas.microsoft.com/office/drawing/2014/main" xmlns="" id="{D71F5839-AE34-4983-95D5-6D9987EDC886}"/>
                </a:ext>
              </a:extLst>
            </p:cNvPr>
            <p:cNvCxnSpPr>
              <a:cxnSpLocks/>
            </p:cNvCxnSpPr>
            <p:nvPr/>
          </p:nvCxnSpPr>
          <p:spPr>
            <a:xfrm>
              <a:off x="8266941" y="4227895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32">
              <a:extLst>
                <a:ext uri="{FF2B5EF4-FFF2-40B4-BE49-F238E27FC236}">
                  <a16:creationId xmlns:a16="http://schemas.microsoft.com/office/drawing/2014/main" xmlns="" id="{9D0D08D4-C9F6-43C9-A062-3C4424A925CA}"/>
                </a:ext>
              </a:extLst>
            </p:cNvPr>
            <p:cNvCxnSpPr>
              <a:cxnSpLocks/>
            </p:cNvCxnSpPr>
            <p:nvPr/>
          </p:nvCxnSpPr>
          <p:spPr>
            <a:xfrm>
              <a:off x="7548644" y="5677809"/>
              <a:ext cx="883695" cy="5383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Oval 4">
              <a:extLst>
                <a:ext uri="{FF2B5EF4-FFF2-40B4-BE49-F238E27FC236}">
                  <a16:creationId xmlns:a16="http://schemas.microsoft.com/office/drawing/2014/main" xmlns="" id="{297161C5-F4E8-4DC9-8CE1-BC5029AB46B7}"/>
                </a:ext>
              </a:extLst>
            </p:cNvPr>
            <p:cNvSpPr/>
            <p:nvPr/>
          </p:nvSpPr>
          <p:spPr>
            <a:xfrm flipH="1">
              <a:off x="8888594" y="1144773"/>
              <a:ext cx="572455" cy="57488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sz="1400" dirty="0" smtClean="0">
                  <a:solidFill>
                    <a:schemeClr val="bg1"/>
                  </a:solidFill>
                  <a:latin typeface="Arial"/>
                </a:rPr>
                <a:t>7</a:t>
              </a:r>
              <a:endPara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85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 flipV="1">
              <a:off x="7261823" y="4730043"/>
              <a:ext cx="770109" cy="464091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86" name="مستطيل 85"/>
            <p:cNvSpPr/>
            <p:nvPr/>
          </p:nvSpPr>
          <p:spPr>
            <a:xfrm>
              <a:off x="9779799" y="1143630"/>
              <a:ext cx="154241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lang="ar-SA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</a:rPr>
                <a:t>الشؤون المالية والإدارية</a:t>
              </a:r>
              <a:endParaRPr lang="en-US" dirty="0">
                <a:solidFill>
                  <a:sysClr val="windowText" lastClr="000000">
                    <a:lumMod val="65000"/>
                    <a:lumOff val="35000"/>
                  </a:sysClr>
                </a:solidFill>
              </a:endParaRPr>
            </a:p>
          </p:txBody>
        </p:sp>
        <p:sp>
          <p:nvSpPr>
            <p:cNvPr id="87" name="مستطيل 86"/>
            <p:cNvSpPr/>
            <p:nvPr/>
          </p:nvSpPr>
          <p:spPr>
            <a:xfrm>
              <a:off x="837995" y="959746"/>
              <a:ext cx="10871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lang="ar-SA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Somar Bold"/>
                </a:rPr>
                <a:t>الشؤون القانونية</a:t>
              </a:r>
              <a:endParaRPr lang="en-US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Somar Bold"/>
              </a:endParaRPr>
            </a:p>
          </p:txBody>
        </p:sp>
        <p:sp>
          <p:nvSpPr>
            <p:cNvPr id="89" name="مستطيل 88"/>
            <p:cNvSpPr/>
            <p:nvPr/>
          </p:nvSpPr>
          <p:spPr>
            <a:xfrm>
              <a:off x="10206229" y="4052499"/>
              <a:ext cx="143019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lang="ar-SA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</a:rPr>
                <a:t>الاستراتيجية والتطوير</a:t>
              </a:r>
              <a:endParaRPr lang="en-US" dirty="0">
                <a:solidFill>
                  <a:sysClr val="windowText" lastClr="000000">
                    <a:lumMod val="65000"/>
                    <a:lumOff val="35000"/>
                  </a:sysClr>
                </a:solidFill>
              </a:endParaRPr>
            </a:p>
          </p:txBody>
        </p:sp>
        <p:sp>
          <p:nvSpPr>
            <p:cNvPr id="90" name="مستطيل 89"/>
            <p:cNvSpPr/>
            <p:nvPr/>
          </p:nvSpPr>
          <p:spPr>
            <a:xfrm>
              <a:off x="10026733" y="4824806"/>
              <a:ext cx="186942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التحليل وإدارة المخاطر</a:t>
              </a:r>
              <a:endParaRPr lang="en-US" dirty="0"/>
            </a:p>
          </p:txBody>
        </p:sp>
        <p:sp>
          <p:nvSpPr>
            <p:cNvPr id="92" name="مستطيل 91"/>
            <p:cNvSpPr/>
            <p:nvPr/>
          </p:nvSpPr>
          <p:spPr>
            <a:xfrm>
              <a:off x="10206229" y="3021778"/>
              <a:ext cx="18710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الأنظمة التقنية والرقمية</a:t>
              </a:r>
              <a:endParaRPr lang="en-US" dirty="0"/>
            </a:p>
          </p:txBody>
        </p:sp>
        <p:sp>
          <p:nvSpPr>
            <p:cNvPr id="93" name="مستطيل 92"/>
            <p:cNvSpPr/>
            <p:nvPr/>
          </p:nvSpPr>
          <p:spPr>
            <a:xfrm>
              <a:off x="568460" y="3031762"/>
              <a:ext cx="78579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العمليات</a:t>
              </a:r>
              <a:endParaRPr lang="en-US" dirty="0"/>
            </a:p>
          </p:txBody>
        </p:sp>
        <p:sp>
          <p:nvSpPr>
            <p:cNvPr id="95" name="مستطيل 94"/>
            <p:cNvSpPr/>
            <p:nvPr/>
          </p:nvSpPr>
          <p:spPr>
            <a:xfrm>
              <a:off x="380542" y="4965852"/>
              <a:ext cx="143180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المراجعة الداخلية</a:t>
              </a:r>
              <a:endParaRPr lang="en-US" dirty="0"/>
            </a:p>
          </p:txBody>
        </p:sp>
        <p:sp>
          <p:nvSpPr>
            <p:cNvPr id="134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 flipV="1">
              <a:off x="7480010" y="1297517"/>
              <a:ext cx="384075" cy="38249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35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>
              <a:off x="4527487" y="1193241"/>
              <a:ext cx="341466" cy="400286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136" name="Straight Connector 31">
              <a:extLst>
                <a:ext uri="{FF2B5EF4-FFF2-40B4-BE49-F238E27FC236}">
                  <a16:creationId xmlns:a16="http://schemas.microsoft.com/office/drawing/2014/main" xmlns="" id="{D71F5839-AE34-4983-95D5-6D9987EDC886}"/>
                </a:ext>
              </a:extLst>
            </p:cNvPr>
            <p:cNvCxnSpPr>
              <a:cxnSpLocks/>
            </p:cNvCxnSpPr>
            <p:nvPr/>
          </p:nvCxnSpPr>
          <p:spPr>
            <a:xfrm>
              <a:off x="8031933" y="5048202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Oval 20">
              <a:extLst>
                <a:ext uri="{FF2B5EF4-FFF2-40B4-BE49-F238E27FC236}">
                  <a16:creationId xmlns:a16="http://schemas.microsoft.com/office/drawing/2014/main" xmlns="" id="{96C9C49C-244A-4B48-BB07-7FB35C787A7B}"/>
                </a:ext>
              </a:extLst>
            </p:cNvPr>
            <p:cNvSpPr/>
            <p:nvPr/>
          </p:nvSpPr>
          <p:spPr>
            <a:xfrm>
              <a:off x="9307517" y="4692451"/>
              <a:ext cx="449518" cy="63404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40" name="Oval 12">
              <a:extLst>
                <a:ext uri="{FF2B5EF4-FFF2-40B4-BE49-F238E27FC236}">
                  <a16:creationId xmlns:a16="http://schemas.microsoft.com/office/drawing/2014/main" xmlns="" id="{476F4CD0-08EC-4375-826C-A9E7EA1B4C50}"/>
                </a:ext>
              </a:extLst>
            </p:cNvPr>
            <p:cNvSpPr/>
            <p:nvPr/>
          </p:nvSpPr>
          <p:spPr>
            <a:xfrm flipH="1">
              <a:off x="2031917" y="4734361"/>
              <a:ext cx="572455" cy="61745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141" name="Straight Connector 32">
              <a:extLst>
                <a:ext uri="{FF2B5EF4-FFF2-40B4-BE49-F238E27FC236}">
                  <a16:creationId xmlns:a16="http://schemas.microsoft.com/office/drawing/2014/main" xmlns="" id="{9D0D08D4-C9F6-43C9-A062-3C4424A925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35535" y="4943405"/>
              <a:ext cx="1125374" cy="6606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مستطيل 141"/>
            <p:cNvSpPr/>
            <p:nvPr/>
          </p:nvSpPr>
          <p:spPr>
            <a:xfrm>
              <a:off x="9692018" y="5585213"/>
              <a:ext cx="199605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وكالة رأس المال البشري</a:t>
              </a:r>
              <a:endParaRPr lang="en-US" dirty="0"/>
            </a:p>
          </p:txBody>
        </p:sp>
        <p:sp>
          <p:nvSpPr>
            <p:cNvPr id="145" name="مستطيل 144"/>
            <p:cNvSpPr/>
            <p:nvPr/>
          </p:nvSpPr>
          <p:spPr>
            <a:xfrm>
              <a:off x="6791824" y="5194136"/>
              <a:ext cx="47000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</a:rPr>
                <a:t>12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6" name="مستطيل 145"/>
            <p:cNvSpPr/>
            <p:nvPr/>
          </p:nvSpPr>
          <p:spPr>
            <a:xfrm>
              <a:off x="8866371" y="5504250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78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7" name="مستطيل 146"/>
            <p:cNvSpPr/>
            <p:nvPr/>
          </p:nvSpPr>
          <p:spPr>
            <a:xfrm>
              <a:off x="9366458" y="4824807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7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8" name="مستطيل 147"/>
            <p:cNvSpPr/>
            <p:nvPr/>
          </p:nvSpPr>
          <p:spPr>
            <a:xfrm>
              <a:off x="7466941" y="4730045"/>
              <a:ext cx="63179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30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9" name="مستطيل 148"/>
            <p:cNvSpPr/>
            <p:nvPr/>
          </p:nvSpPr>
          <p:spPr>
            <a:xfrm>
              <a:off x="9402987" y="4021722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0" name="مستطيل 149"/>
            <p:cNvSpPr/>
            <p:nvPr/>
          </p:nvSpPr>
          <p:spPr>
            <a:xfrm>
              <a:off x="7826580" y="3921095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74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1" name="مستطيل 150"/>
            <p:cNvSpPr/>
            <p:nvPr/>
          </p:nvSpPr>
          <p:spPr>
            <a:xfrm>
              <a:off x="7984879" y="3079277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61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2" name="مستطيل 151"/>
            <p:cNvSpPr/>
            <p:nvPr/>
          </p:nvSpPr>
          <p:spPr>
            <a:xfrm>
              <a:off x="9531283" y="3195873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47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3" name="مستطيل 152"/>
            <p:cNvSpPr/>
            <p:nvPr/>
          </p:nvSpPr>
          <p:spPr>
            <a:xfrm>
              <a:off x="9338867" y="2006216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12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4" name="مستطيل 153"/>
            <p:cNvSpPr/>
            <p:nvPr/>
          </p:nvSpPr>
          <p:spPr>
            <a:xfrm>
              <a:off x="7864085" y="2067737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5" name="مستطيل 154"/>
            <p:cNvSpPr/>
            <p:nvPr/>
          </p:nvSpPr>
          <p:spPr>
            <a:xfrm>
              <a:off x="7543733" y="1304097"/>
              <a:ext cx="555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78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6" name="مستطيل 155"/>
            <p:cNvSpPr/>
            <p:nvPr/>
          </p:nvSpPr>
          <p:spPr>
            <a:xfrm>
              <a:off x="4434707" y="1208718"/>
              <a:ext cx="70324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177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7" name="مستطيل 156"/>
            <p:cNvSpPr/>
            <p:nvPr/>
          </p:nvSpPr>
          <p:spPr>
            <a:xfrm>
              <a:off x="2514813" y="939964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8" name="مستطيل 157"/>
            <p:cNvSpPr/>
            <p:nvPr/>
          </p:nvSpPr>
          <p:spPr>
            <a:xfrm>
              <a:off x="1954725" y="1934525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3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9" name="مستطيل 158"/>
            <p:cNvSpPr/>
            <p:nvPr/>
          </p:nvSpPr>
          <p:spPr>
            <a:xfrm>
              <a:off x="3390798" y="3206444"/>
              <a:ext cx="6976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1310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60" name="مستطيل 159"/>
            <p:cNvSpPr/>
            <p:nvPr/>
          </p:nvSpPr>
          <p:spPr>
            <a:xfrm>
              <a:off x="3720096" y="3990944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80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61" name="مستطيل 160"/>
            <p:cNvSpPr/>
            <p:nvPr/>
          </p:nvSpPr>
          <p:spPr>
            <a:xfrm>
              <a:off x="3578451" y="2136870"/>
              <a:ext cx="85127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2371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62" name="مستطيل 161"/>
            <p:cNvSpPr/>
            <p:nvPr/>
          </p:nvSpPr>
          <p:spPr>
            <a:xfrm>
              <a:off x="1640458" y="3154133"/>
              <a:ext cx="56938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240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63" name="مستطيل 162"/>
            <p:cNvSpPr/>
            <p:nvPr/>
          </p:nvSpPr>
          <p:spPr>
            <a:xfrm>
              <a:off x="1883783" y="4098024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64" name="مستطيل 163"/>
            <p:cNvSpPr/>
            <p:nvPr/>
          </p:nvSpPr>
          <p:spPr>
            <a:xfrm>
              <a:off x="2009870" y="4858424"/>
              <a:ext cx="56938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240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65" name="مستطيل 164"/>
            <p:cNvSpPr/>
            <p:nvPr/>
          </p:nvSpPr>
          <p:spPr>
            <a:xfrm>
              <a:off x="2604372" y="5427757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18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66" name="مستطيل 165"/>
            <p:cNvSpPr/>
            <p:nvPr/>
          </p:nvSpPr>
          <p:spPr>
            <a:xfrm>
              <a:off x="4981503" y="5271772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2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516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78DE261D-5041-411B-B849-4145DE0844CA}"/>
              </a:ext>
            </a:extLst>
          </p:cNvPr>
          <p:cNvSpPr txBox="1"/>
          <p:nvPr/>
        </p:nvSpPr>
        <p:spPr>
          <a:xfrm>
            <a:off x="1258802" y="2045083"/>
            <a:ext cx="748249" cy="49244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cs typeface="Arial" pitchFamily="34" charset="0"/>
              </a:rPr>
              <a:t>01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2810C975-588E-4B70-958F-5E4B2168676C}"/>
              </a:ext>
            </a:extLst>
          </p:cNvPr>
          <p:cNvSpPr txBox="1"/>
          <p:nvPr/>
        </p:nvSpPr>
        <p:spPr>
          <a:xfrm>
            <a:off x="1267109" y="3148927"/>
            <a:ext cx="748249" cy="49244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cs typeface="Arial" pitchFamily="34" charset="0"/>
              </a:rPr>
              <a:t>02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6EA0F43E-3CCE-42C6-A407-53618E17E438}"/>
              </a:ext>
            </a:extLst>
          </p:cNvPr>
          <p:cNvSpPr txBox="1"/>
          <p:nvPr/>
        </p:nvSpPr>
        <p:spPr>
          <a:xfrm>
            <a:off x="1284057" y="4252769"/>
            <a:ext cx="748249" cy="49244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cs typeface="Arial" pitchFamily="34" charset="0"/>
              </a:rPr>
              <a:t>03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798A23D7-79E0-44B0-8B49-F3CB5C91C35E}"/>
              </a:ext>
            </a:extLst>
          </p:cNvPr>
          <p:cNvSpPr txBox="1"/>
          <p:nvPr/>
        </p:nvSpPr>
        <p:spPr>
          <a:xfrm>
            <a:off x="1284057" y="5356613"/>
            <a:ext cx="748249" cy="49244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cs typeface="Arial" pitchFamily="34" charset="0"/>
              </a:rPr>
              <a:t>04</a:t>
            </a:r>
          </a:p>
        </p:txBody>
      </p:sp>
      <p:grpSp>
        <p:nvGrpSpPr>
          <p:cNvPr id="4" name="مجموعة 3"/>
          <p:cNvGrpSpPr/>
          <p:nvPr/>
        </p:nvGrpSpPr>
        <p:grpSpPr>
          <a:xfrm>
            <a:off x="2488122" y="907585"/>
            <a:ext cx="6156773" cy="5819709"/>
            <a:chOff x="2488122" y="907585"/>
            <a:chExt cx="6156773" cy="5819709"/>
          </a:xfrm>
        </p:grpSpPr>
        <p:graphicFrame>
          <p:nvGraphicFramePr>
            <p:cNvPr id="23" name="Chart 7">
              <a:extLst>
                <a:ext uri="{FF2B5EF4-FFF2-40B4-BE49-F238E27FC236}">
                  <a16:creationId xmlns:a16="http://schemas.microsoft.com/office/drawing/2014/main" xmlns="" id="{BD191B1B-146D-4034-A7CE-3742CFD7233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21021619"/>
                </p:ext>
              </p:extLst>
            </p:nvPr>
          </p:nvGraphicFramePr>
          <p:xfrm>
            <a:off x="7734507" y="3148927"/>
            <a:ext cx="862547" cy="7665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aphicFrame>
          <p:nvGraphicFramePr>
            <p:cNvPr id="24" name="Chart 7">
              <a:extLst>
                <a:ext uri="{FF2B5EF4-FFF2-40B4-BE49-F238E27FC236}">
                  <a16:creationId xmlns:a16="http://schemas.microsoft.com/office/drawing/2014/main" xmlns="" id="{C7824BEE-B13F-454D-BFB6-A97ED93E7B76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932087641"/>
                </p:ext>
              </p:extLst>
            </p:nvPr>
          </p:nvGraphicFramePr>
          <p:xfrm>
            <a:off x="7730655" y="3970268"/>
            <a:ext cx="850824" cy="8037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26" name="Chart 7">
              <a:extLst>
                <a:ext uri="{FF2B5EF4-FFF2-40B4-BE49-F238E27FC236}">
                  <a16:creationId xmlns:a16="http://schemas.microsoft.com/office/drawing/2014/main" xmlns="" id="{54C75F29-B8D1-4A42-94B8-ABF8657A8E7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114556611"/>
                </p:ext>
              </p:extLst>
            </p:nvPr>
          </p:nvGraphicFramePr>
          <p:xfrm>
            <a:off x="7712307" y="2161951"/>
            <a:ext cx="885993" cy="8037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52" name="Rectangle 9">
              <a:extLst>
                <a:ext uri="{FF2B5EF4-FFF2-40B4-BE49-F238E27FC236}">
                  <a16:creationId xmlns:a16="http://schemas.microsoft.com/office/drawing/2014/main" xmlns="" id="{7D3A77EB-8188-47B5-8C8B-C8E3C0E40C24}"/>
                </a:ext>
              </a:extLst>
            </p:cNvPr>
            <p:cNvSpPr/>
            <p:nvPr/>
          </p:nvSpPr>
          <p:spPr>
            <a:xfrm>
              <a:off x="8156067" y="2106755"/>
              <a:ext cx="332759" cy="311492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graphicFrame>
          <p:nvGraphicFramePr>
            <p:cNvPr id="55" name="Chart 7">
              <a:extLst>
                <a:ext uri="{FF2B5EF4-FFF2-40B4-BE49-F238E27FC236}">
                  <a16:creationId xmlns:a16="http://schemas.microsoft.com/office/drawing/2014/main" xmlns="" id="{BD191B1B-146D-4034-A7CE-3742CFD7233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238263425"/>
                </p:ext>
              </p:extLst>
            </p:nvPr>
          </p:nvGraphicFramePr>
          <p:xfrm>
            <a:off x="2692743" y="3046906"/>
            <a:ext cx="812458" cy="8857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graphicFrame>
          <p:nvGraphicFramePr>
            <p:cNvPr id="58" name="Chart 7">
              <a:extLst>
                <a:ext uri="{FF2B5EF4-FFF2-40B4-BE49-F238E27FC236}">
                  <a16:creationId xmlns:a16="http://schemas.microsoft.com/office/drawing/2014/main" xmlns="" id="{54C75F29-B8D1-4A42-94B8-ABF8657A8E7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93175133"/>
                </p:ext>
              </p:extLst>
            </p:nvPr>
          </p:nvGraphicFramePr>
          <p:xfrm>
            <a:off x="2501976" y="2067402"/>
            <a:ext cx="986741" cy="79480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graphicFrame>
          <p:nvGraphicFramePr>
            <p:cNvPr id="61" name="Chart 7">
              <a:extLst>
                <a:ext uri="{FF2B5EF4-FFF2-40B4-BE49-F238E27FC236}">
                  <a16:creationId xmlns:a16="http://schemas.microsoft.com/office/drawing/2014/main" xmlns="" id="{54C75F29-B8D1-4A42-94B8-ABF8657A8E7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068861657"/>
                </p:ext>
              </p:extLst>
            </p:nvPr>
          </p:nvGraphicFramePr>
          <p:xfrm>
            <a:off x="2661836" y="907585"/>
            <a:ext cx="926491" cy="88509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graphicFrame>
          <p:nvGraphicFramePr>
            <p:cNvPr id="62" name="Chart 7">
              <a:extLst>
                <a:ext uri="{FF2B5EF4-FFF2-40B4-BE49-F238E27FC236}">
                  <a16:creationId xmlns:a16="http://schemas.microsoft.com/office/drawing/2014/main" xmlns="" id="{54C75F29-B8D1-4A42-94B8-ABF8657A8E7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21624693"/>
                </p:ext>
              </p:extLst>
            </p:nvPr>
          </p:nvGraphicFramePr>
          <p:xfrm>
            <a:off x="7667239" y="1107507"/>
            <a:ext cx="977656" cy="81202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  <p:graphicFrame>
          <p:nvGraphicFramePr>
            <p:cNvPr id="63" name="Chart 7">
              <a:extLst>
                <a:ext uri="{FF2B5EF4-FFF2-40B4-BE49-F238E27FC236}">
                  <a16:creationId xmlns:a16="http://schemas.microsoft.com/office/drawing/2014/main" xmlns="" id="{C29DA32B-263E-4727-946A-C71C2FDA946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84705938"/>
                </p:ext>
              </p:extLst>
            </p:nvPr>
          </p:nvGraphicFramePr>
          <p:xfrm>
            <a:off x="7707209" y="5740601"/>
            <a:ext cx="897716" cy="95762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sp>
          <p:nvSpPr>
            <p:cNvPr id="37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6810335" y="1118377"/>
              <a:ext cx="569399" cy="78352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1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6886662" y="3948766"/>
              <a:ext cx="621186" cy="60959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6913527" y="3127858"/>
              <a:ext cx="567457" cy="60959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3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6849622" y="2232095"/>
              <a:ext cx="568134" cy="60959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4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6857451" y="4855702"/>
              <a:ext cx="527564" cy="60959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6915019" y="5839857"/>
              <a:ext cx="550257" cy="60959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aphicFrame>
          <p:nvGraphicFramePr>
            <p:cNvPr id="46" name="Chart 7">
              <a:extLst>
                <a:ext uri="{FF2B5EF4-FFF2-40B4-BE49-F238E27FC236}">
                  <a16:creationId xmlns:a16="http://schemas.microsoft.com/office/drawing/2014/main" xmlns="" id="{54C75F29-B8D1-4A42-94B8-ABF8657A8E7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795976510"/>
                </p:ext>
              </p:extLst>
            </p:nvPr>
          </p:nvGraphicFramePr>
          <p:xfrm>
            <a:off x="2488122" y="5932488"/>
            <a:ext cx="986741" cy="79480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64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3895532" y="958371"/>
              <a:ext cx="569399" cy="78352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5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3929627" y="3884431"/>
              <a:ext cx="521237" cy="60959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6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3963658" y="3126886"/>
              <a:ext cx="453174" cy="60959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7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3923092" y="2205167"/>
              <a:ext cx="514281" cy="60959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8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3916448" y="4939011"/>
              <a:ext cx="527564" cy="60959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9" name="Hexagon 4">
              <a:extLst>
                <a:ext uri="{FF2B5EF4-FFF2-40B4-BE49-F238E27FC236}">
                  <a16:creationId xmlns:a16="http://schemas.microsoft.com/office/drawing/2014/main" xmlns="" id="{B4435F1C-0E3A-4143-A482-B8A9B0C9608B}"/>
                </a:ext>
              </a:extLst>
            </p:cNvPr>
            <p:cNvSpPr/>
            <p:nvPr/>
          </p:nvSpPr>
          <p:spPr>
            <a:xfrm rot="5400000">
              <a:off x="3984386" y="5909104"/>
              <a:ext cx="550257" cy="609599"/>
            </a:xfrm>
            <a:prstGeom prst="hexagon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Hexagon 3">
              <a:extLst>
                <a:ext uri="{FF2B5EF4-FFF2-40B4-BE49-F238E27FC236}">
                  <a16:creationId xmlns:a16="http://schemas.microsoft.com/office/drawing/2014/main" xmlns="" id="{94750499-2B73-4C6A-B619-0394592E0D76}"/>
                </a:ext>
              </a:extLst>
            </p:cNvPr>
            <p:cNvSpPr/>
            <p:nvPr/>
          </p:nvSpPr>
          <p:spPr>
            <a:xfrm rot="16200000">
              <a:off x="4466205" y="2989830"/>
              <a:ext cx="2386757" cy="1427021"/>
            </a:xfrm>
            <a:prstGeom prst="hexagon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71" name="Oval 27">
              <a:extLst>
                <a:ext uri="{FF2B5EF4-FFF2-40B4-BE49-F238E27FC236}">
                  <a16:creationId xmlns:a16="http://schemas.microsoft.com/office/drawing/2014/main" xmlns="" id="{7DB6E0EE-B33A-443E-887E-C319F0DAF534}"/>
                </a:ext>
              </a:extLst>
            </p:cNvPr>
            <p:cNvSpPr/>
            <p:nvPr/>
          </p:nvSpPr>
          <p:spPr>
            <a:xfrm>
              <a:off x="5395794" y="2758271"/>
              <a:ext cx="527577" cy="1184701"/>
            </a:xfrm>
            <a:custGeom>
              <a:avLst/>
              <a:gdLst/>
              <a:ahLst/>
              <a:cxnLst/>
              <a:rect l="l" t="t" r="r" b="b"/>
              <a:pathLst>
                <a:path w="1703664" h="3240001">
                  <a:moveTo>
                    <a:pt x="952533" y="2024463"/>
                  </a:moveTo>
                  <a:lnTo>
                    <a:pt x="856710" y="2024464"/>
                  </a:lnTo>
                  <a:lnTo>
                    <a:pt x="649879" y="2143878"/>
                  </a:lnTo>
                  <a:lnTo>
                    <a:pt x="728753" y="2280491"/>
                  </a:lnTo>
                  <a:lnTo>
                    <a:pt x="800462" y="2239090"/>
                  </a:lnTo>
                  <a:lnTo>
                    <a:pt x="800462" y="2476837"/>
                  </a:lnTo>
                  <a:lnTo>
                    <a:pt x="649878" y="2476837"/>
                  </a:lnTo>
                  <a:lnTo>
                    <a:pt x="649878" y="2634602"/>
                  </a:lnTo>
                  <a:lnTo>
                    <a:pt x="1067658" y="2634602"/>
                  </a:lnTo>
                  <a:lnTo>
                    <a:pt x="1067657" y="2476837"/>
                  </a:lnTo>
                  <a:lnTo>
                    <a:pt x="952532" y="2476837"/>
                  </a:lnTo>
                  <a:lnTo>
                    <a:pt x="952532" y="2151292"/>
                  </a:lnTo>
                  <a:lnTo>
                    <a:pt x="952534" y="2151291"/>
                  </a:lnTo>
                  <a:close/>
                  <a:moveTo>
                    <a:pt x="851832" y="1776101"/>
                  </a:moveTo>
                  <a:cubicBezTo>
                    <a:pt x="1189868" y="1776101"/>
                    <a:pt x="1463900" y="2050133"/>
                    <a:pt x="1463900" y="2388169"/>
                  </a:cubicBezTo>
                  <a:cubicBezTo>
                    <a:pt x="1463900" y="2726205"/>
                    <a:pt x="1189868" y="3000237"/>
                    <a:pt x="851832" y="3000237"/>
                  </a:cubicBezTo>
                  <a:cubicBezTo>
                    <a:pt x="513796" y="3000237"/>
                    <a:pt x="239764" y="2726205"/>
                    <a:pt x="239764" y="2388169"/>
                  </a:cubicBezTo>
                  <a:cubicBezTo>
                    <a:pt x="239764" y="2050133"/>
                    <a:pt x="513796" y="1776101"/>
                    <a:pt x="851832" y="1776101"/>
                  </a:cubicBezTo>
                  <a:close/>
                  <a:moveTo>
                    <a:pt x="851832" y="1689019"/>
                  </a:moveTo>
                  <a:cubicBezTo>
                    <a:pt x="465702" y="1689019"/>
                    <a:pt x="152682" y="2002039"/>
                    <a:pt x="152682" y="2388169"/>
                  </a:cubicBezTo>
                  <a:cubicBezTo>
                    <a:pt x="152682" y="2774299"/>
                    <a:pt x="465702" y="3087319"/>
                    <a:pt x="851832" y="3087319"/>
                  </a:cubicBezTo>
                  <a:cubicBezTo>
                    <a:pt x="1237962" y="3087319"/>
                    <a:pt x="1550982" y="2774299"/>
                    <a:pt x="1550982" y="2388169"/>
                  </a:cubicBezTo>
                  <a:cubicBezTo>
                    <a:pt x="1550982" y="2002039"/>
                    <a:pt x="1237962" y="1689019"/>
                    <a:pt x="851832" y="1689019"/>
                  </a:cubicBezTo>
                  <a:close/>
                  <a:moveTo>
                    <a:pt x="851832" y="1536337"/>
                  </a:moveTo>
                  <a:cubicBezTo>
                    <a:pt x="1322286" y="1536337"/>
                    <a:pt x="1703664" y="1917715"/>
                    <a:pt x="1703664" y="2388169"/>
                  </a:cubicBezTo>
                  <a:cubicBezTo>
                    <a:pt x="1703664" y="2858623"/>
                    <a:pt x="1322286" y="3240001"/>
                    <a:pt x="851832" y="3240001"/>
                  </a:cubicBezTo>
                  <a:cubicBezTo>
                    <a:pt x="381378" y="3240001"/>
                    <a:pt x="0" y="2858623"/>
                    <a:pt x="0" y="2388169"/>
                  </a:cubicBezTo>
                  <a:cubicBezTo>
                    <a:pt x="0" y="1917715"/>
                    <a:pt x="381378" y="1536337"/>
                    <a:pt x="851832" y="1536337"/>
                  </a:cubicBezTo>
                  <a:close/>
                  <a:moveTo>
                    <a:pt x="1173126" y="1"/>
                  </a:moveTo>
                  <a:lnTo>
                    <a:pt x="1383673" y="1"/>
                  </a:lnTo>
                  <a:lnTo>
                    <a:pt x="1383673" y="954514"/>
                  </a:lnTo>
                  <a:lnTo>
                    <a:pt x="1173126" y="1187717"/>
                  </a:lnTo>
                  <a:close/>
                  <a:moveTo>
                    <a:pt x="619488" y="0"/>
                  </a:moveTo>
                  <a:lnTo>
                    <a:pt x="1099698" y="0"/>
                  </a:lnTo>
                  <a:lnTo>
                    <a:pt x="1099698" y="1265464"/>
                  </a:lnTo>
                  <a:lnTo>
                    <a:pt x="859593" y="1532640"/>
                  </a:lnTo>
                  <a:lnTo>
                    <a:pt x="619488" y="1265464"/>
                  </a:lnTo>
                  <a:close/>
                  <a:moveTo>
                    <a:pt x="335512" y="0"/>
                  </a:moveTo>
                  <a:lnTo>
                    <a:pt x="546059" y="0"/>
                  </a:lnTo>
                  <a:lnTo>
                    <a:pt x="546059" y="1166181"/>
                  </a:lnTo>
                  <a:lnTo>
                    <a:pt x="335512" y="9274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2" name="مربع نص 1"/>
            <p:cNvSpPr txBox="1"/>
            <p:nvPr/>
          </p:nvSpPr>
          <p:spPr>
            <a:xfrm>
              <a:off x="5250873" y="4189231"/>
              <a:ext cx="789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450</a:t>
              </a:r>
              <a:endParaRPr lang="en-US" b="1" dirty="0"/>
            </a:p>
          </p:txBody>
        </p:sp>
        <p:graphicFrame>
          <p:nvGraphicFramePr>
            <p:cNvPr id="72" name="Chart 7">
              <a:extLst>
                <a:ext uri="{FF2B5EF4-FFF2-40B4-BE49-F238E27FC236}">
                  <a16:creationId xmlns:a16="http://schemas.microsoft.com/office/drawing/2014/main" xmlns="" id="{C7824BEE-B13F-454D-BFB6-A97ED93E7B76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031153033"/>
                </p:ext>
              </p:extLst>
            </p:nvPr>
          </p:nvGraphicFramePr>
          <p:xfrm>
            <a:off x="7730655" y="4896719"/>
            <a:ext cx="850824" cy="8037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1"/>
            </a:graphicData>
          </a:graphic>
        </p:graphicFrame>
        <p:graphicFrame>
          <p:nvGraphicFramePr>
            <p:cNvPr id="73" name="Chart 7">
              <a:extLst>
                <a:ext uri="{FF2B5EF4-FFF2-40B4-BE49-F238E27FC236}">
                  <a16:creationId xmlns:a16="http://schemas.microsoft.com/office/drawing/2014/main" xmlns="" id="{BD191B1B-146D-4034-A7CE-3742CFD7233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840645798"/>
                </p:ext>
              </p:extLst>
            </p:nvPr>
          </p:nvGraphicFramePr>
          <p:xfrm>
            <a:off x="2626059" y="4963273"/>
            <a:ext cx="812458" cy="8857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2"/>
            </a:graphicData>
          </a:graphic>
        </p:graphicFrame>
        <p:graphicFrame>
          <p:nvGraphicFramePr>
            <p:cNvPr id="74" name="Chart 7">
              <a:extLst>
                <a:ext uri="{FF2B5EF4-FFF2-40B4-BE49-F238E27FC236}">
                  <a16:creationId xmlns:a16="http://schemas.microsoft.com/office/drawing/2014/main" xmlns="" id="{BD191B1B-146D-4034-A7CE-3742CFD7233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58373266"/>
                </p:ext>
              </p:extLst>
            </p:nvPr>
          </p:nvGraphicFramePr>
          <p:xfrm>
            <a:off x="2609615" y="4056098"/>
            <a:ext cx="812458" cy="8857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3"/>
            </a:graphicData>
          </a:graphic>
        </p:graphicFrame>
        <p:sp>
          <p:nvSpPr>
            <p:cNvPr id="3" name="مربع نص 2"/>
            <p:cNvSpPr txBox="1"/>
            <p:nvPr/>
          </p:nvSpPr>
          <p:spPr>
            <a:xfrm>
              <a:off x="2791511" y="2304919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75" name="مربع نص 74"/>
            <p:cNvSpPr txBox="1"/>
            <p:nvPr/>
          </p:nvSpPr>
          <p:spPr>
            <a:xfrm>
              <a:off x="4027830" y="1160079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76" name="مربع نص 75"/>
            <p:cNvSpPr txBox="1"/>
            <p:nvPr/>
          </p:nvSpPr>
          <p:spPr>
            <a:xfrm>
              <a:off x="6981285" y="1377843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77" name="مربع نص 76"/>
            <p:cNvSpPr txBox="1"/>
            <p:nvPr/>
          </p:nvSpPr>
          <p:spPr>
            <a:xfrm>
              <a:off x="3960059" y="3247019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78" name="مربع نص 77"/>
            <p:cNvSpPr txBox="1"/>
            <p:nvPr/>
          </p:nvSpPr>
          <p:spPr>
            <a:xfrm>
              <a:off x="4027829" y="2304919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79" name="مربع نص 78"/>
            <p:cNvSpPr txBox="1"/>
            <p:nvPr/>
          </p:nvSpPr>
          <p:spPr>
            <a:xfrm>
              <a:off x="2943911" y="1160079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80" name="مربع نص 79"/>
            <p:cNvSpPr txBox="1"/>
            <p:nvPr/>
          </p:nvSpPr>
          <p:spPr>
            <a:xfrm>
              <a:off x="7044856" y="6029237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81" name="مربع نص 80"/>
            <p:cNvSpPr txBox="1"/>
            <p:nvPr/>
          </p:nvSpPr>
          <p:spPr>
            <a:xfrm>
              <a:off x="6968469" y="4930672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82" name="مربع نص 81"/>
            <p:cNvSpPr txBox="1"/>
            <p:nvPr/>
          </p:nvSpPr>
          <p:spPr>
            <a:xfrm>
              <a:off x="7037747" y="4080517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83" name="مربع نص 82"/>
            <p:cNvSpPr txBox="1"/>
            <p:nvPr/>
          </p:nvSpPr>
          <p:spPr>
            <a:xfrm>
              <a:off x="7121233" y="3165955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84" name="مربع نص 83"/>
            <p:cNvSpPr txBox="1"/>
            <p:nvPr/>
          </p:nvSpPr>
          <p:spPr>
            <a:xfrm>
              <a:off x="7952146" y="3347054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85" name="مربع نص 84"/>
            <p:cNvSpPr txBox="1"/>
            <p:nvPr/>
          </p:nvSpPr>
          <p:spPr>
            <a:xfrm>
              <a:off x="6981289" y="2457874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86" name="مربع نص 85"/>
            <p:cNvSpPr txBox="1"/>
            <p:nvPr/>
          </p:nvSpPr>
          <p:spPr>
            <a:xfrm>
              <a:off x="8003667" y="5115338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87" name="مربع نص 86"/>
            <p:cNvSpPr txBox="1"/>
            <p:nvPr/>
          </p:nvSpPr>
          <p:spPr>
            <a:xfrm>
              <a:off x="7952145" y="6029237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88" name="مربع نص 87"/>
            <p:cNvSpPr txBox="1"/>
            <p:nvPr/>
          </p:nvSpPr>
          <p:spPr>
            <a:xfrm>
              <a:off x="7996684" y="4129658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89" name="مربع نص 88"/>
            <p:cNvSpPr txBox="1"/>
            <p:nvPr/>
          </p:nvSpPr>
          <p:spPr>
            <a:xfrm>
              <a:off x="8017647" y="2378186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90" name="مربع نص 89"/>
            <p:cNvSpPr txBox="1"/>
            <p:nvPr/>
          </p:nvSpPr>
          <p:spPr>
            <a:xfrm>
              <a:off x="8003429" y="1378707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91" name="مربع نص 90"/>
            <p:cNvSpPr txBox="1"/>
            <p:nvPr/>
          </p:nvSpPr>
          <p:spPr>
            <a:xfrm>
              <a:off x="2791511" y="6144656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92" name="مربع نص 91"/>
            <p:cNvSpPr txBox="1"/>
            <p:nvPr/>
          </p:nvSpPr>
          <p:spPr>
            <a:xfrm>
              <a:off x="2907686" y="5171947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93" name="مربع نص 92"/>
            <p:cNvSpPr txBox="1"/>
            <p:nvPr/>
          </p:nvSpPr>
          <p:spPr>
            <a:xfrm>
              <a:off x="2907686" y="4373897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94" name="مربع نص 93"/>
            <p:cNvSpPr txBox="1"/>
            <p:nvPr/>
          </p:nvSpPr>
          <p:spPr>
            <a:xfrm>
              <a:off x="2928649" y="3272038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95" name="مربع نص 94"/>
            <p:cNvSpPr txBox="1"/>
            <p:nvPr/>
          </p:nvSpPr>
          <p:spPr>
            <a:xfrm>
              <a:off x="3993011" y="5059144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96" name="مربع نص 95"/>
            <p:cNvSpPr txBox="1"/>
            <p:nvPr/>
          </p:nvSpPr>
          <p:spPr>
            <a:xfrm>
              <a:off x="4112458" y="5980088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97" name="مربع نص 96"/>
            <p:cNvSpPr txBox="1"/>
            <p:nvPr/>
          </p:nvSpPr>
          <p:spPr>
            <a:xfrm>
              <a:off x="4012569" y="4010808"/>
              <a:ext cx="3047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8267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عنصر نائب لرقم الشريحة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08E1BDA-5E07-414A-8101-29DABEB15B19}" type="slidenum">
              <a:rPr lang="x-none" smtClean="0"/>
              <a:pPr/>
              <a:t>8</a:t>
            </a:fld>
            <a:endParaRPr lang="x-none"/>
          </a:p>
        </p:txBody>
      </p:sp>
      <p:sp>
        <p:nvSpPr>
          <p:cNvPr id="6" name="Oval 8">
            <a:extLst>
              <a:ext uri="{FF2B5EF4-FFF2-40B4-BE49-F238E27FC236}">
                <a16:creationId xmlns:a16="http://schemas.microsoft.com/office/drawing/2014/main" xmlns="" id="{10779195-C1F9-46F6-BBB0-AC6619C7A224}"/>
              </a:ext>
            </a:extLst>
          </p:cNvPr>
          <p:cNvSpPr/>
          <p:nvPr/>
        </p:nvSpPr>
        <p:spPr>
          <a:xfrm>
            <a:off x="9421034" y="3114386"/>
            <a:ext cx="803564" cy="7648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Oval 12">
            <a:extLst>
              <a:ext uri="{FF2B5EF4-FFF2-40B4-BE49-F238E27FC236}">
                <a16:creationId xmlns:a16="http://schemas.microsoft.com/office/drawing/2014/main" xmlns="" id="{476F4CD0-08EC-4375-826C-A9E7EA1B4C50}"/>
              </a:ext>
            </a:extLst>
          </p:cNvPr>
          <p:cNvSpPr/>
          <p:nvPr/>
        </p:nvSpPr>
        <p:spPr>
          <a:xfrm>
            <a:off x="9405745" y="5761301"/>
            <a:ext cx="801958" cy="6522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8" name="Oval 16">
            <a:extLst>
              <a:ext uri="{FF2B5EF4-FFF2-40B4-BE49-F238E27FC236}">
                <a16:creationId xmlns:a16="http://schemas.microsoft.com/office/drawing/2014/main" xmlns="" id="{8D80F9A0-6C85-4B37-922B-5F9E59754C20}"/>
              </a:ext>
            </a:extLst>
          </p:cNvPr>
          <p:cNvSpPr/>
          <p:nvPr/>
        </p:nvSpPr>
        <p:spPr>
          <a:xfrm>
            <a:off x="9405745" y="2198150"/>
            <a:ext cx="762148" cy="7113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9" name="Oval 20">
            <a:extLst>
              <a:ext uri="{FF2B5EF4-FFF2-40B4-BE49-F238E27FC236}">
                <a16:creationId xmlns:a16="http://schemas.microsoft.com/office/drawing/2014/main" xmlns="" id="{96C9C49C-244A-4B48-BB07-7FB35C787A7B}"/>
              </a:ext>
            </a:extLst>
          </p:cNvPr>
          <p:cNvSpPr/>
          <p:nvPr/>
        </p:nvSpPr>
        <p:spPr>
          <a:xfrm>
            <a:off x="9405745" y="4047367"/>
            <a:ext cx="803564" cy="66785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0" name="Oval 4">
            <a:extLst>
              <a:ext uri="{FF2B5EF4-FFF2-40B4-BE49-F238E27FC236}">
                <a16:creationId xmlns:a16="http://schemas.microsoft.com/office/drawing/2014/main" xmlns="" id="{297161C5-F4E8-4DC9-8CE1-BC5029AB46B7}"/>
              </a:ext>
            </a:extLst>
          </p:cNvPr>
          <p:cNvSpPr/>
          <p:nvPr/>
        </p:nvSpPr>
        <p:spPr>
          <a:xfrm flipH="1">
            <a:off x="9365935" y="1416716"/>
            <a:ext cx="801958" cy="675327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smtClean="0">
                <a:solidFill>
                  <a:schemeClr val="bg1"/>
                </a:solidFill>
                <a:latin typeface="Arial"/>
              </a:rPr>
              <a:t>7</a:t>
            </a: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1" name="Oval 20">
            <a:extLst>
              <a:ext uri="{FF2B5EF4-FFF2-40B4-BE49-F238E27FC236}">
                <a16:creationId xmlns:a16="http://schemas.microsoft.com/office/drawing/2014/main" xmlns="" id="{96C9C49C-244A-4B48-BB07-7FB35C787A7B}"/>
              </a:ext>
            </a:extLst>
          </p:cNvPr>
          <p:cNvSpPr/>
          <p:nvPr/>
        </p:nvSpPr>
        <p:spPr>
          <a:xfrm>
            <a:off x="9405745" y="4909892"/>
            <a:ext cx="803564" cy="7365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2" name="مستطيل 11"/>
          <p:cNvSpPr/>
          <p:nvPr/>
        </p:nvSpPr>
        <p:spPr>
          <a:xfrm>
            <a:off x="9608539" y="5902766"/>
            <a:ext cx="788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78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مستطيل 12"/>
          <p:cNvSpPr/>
          <p:nvPr/>
        </p:nvSpPr>
        <p:spPr>
          <a:xfrm>
            <a:off x="9759440" y="4909892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مستطيل 13"/>
          <p:cNvSpPr/>
          <p:nvPr/>
        </p:nvSpPr>
        <p:spPr>
          <a:xfrm>
            <a:off x="9719379" y="4072590"/>
            <a:ext cx="5593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مستطيل 14"/>
          <p:cNvSpPr/>
          <p:nvPr/>
        </p:nvSpPr>
        <p:spPr>
          <a:xfrm>
            <a:off x="9618340" y="3246742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47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مستطيل 15"/>
          <p:cNvSpPr/>
          <p:nvPr/>
        </p:nvSpPr>
        <p:spPr>
          <a:xfrm>
            <a:off x="9476454" y="2330506"/>
            <a:ext cx="6471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Oval 8">
            <a:extLst>
              <a:ext uri="{FF2B5EF4-FFF2-40B4-BE49-F238E27FC236}">
                <a16:creationId xmlns:a16="http://schemas.microsoft.com/office/drawing/2014/main" xmlns="" id="{10779195-C1F9-46F6-BBB0-AC6619C7A224}"/>
              </a:ext>
            </a:extLst>
          </p:cNvPr>
          <p:cNvSpPr/>
          <p:nvPr/>
        </p:nvSpPr>
        <p:spPr>
          <a:xfrm>
            <a:off x="1897928" y="3266785"/>
            <a:ext cx="803564" cy="7648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8" name="Oval 12">
            <a:extLst>
              <a:ext uri="{FF2B5EF4-FFF2-40B4-BE49-F238E27FC236}">
                <a16:creationId xmlns:a16="http://schemas.microsoft.com/office/drawing/2014/main" xmlns="" id="{476F4CD0-08EC-4375-826C-A9E7EA1B4C50}"/>
              </a:ext>
            </a:extLst>
          </p:cNvPr>
          <p:cNvSpPr/>
          <p:nvPr/>
        </p:nvSpPr>
        <p:spPr>
          <a:xfrm>
            <a:off x="1882639" y="5913700"/>
            <a:ext cx="801958" cy="6522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9" name="Oval 16">
            <a:extLst>
              <a:ext uri="{FF2B5EF4-FFF2-40B4-BE49-F238E27FC236}">
                <a16:creationId xmlns:a16="http://schemas.microsoft.com/office/drawing/2014/main" xmlns="" id="{8D80F9A0-6C85-4B37-922B-5F9E59754C20}"/>
              </a:ext>
            </a:extLst>
          </p:cNvPr>
          <p:cNvSpPr/>
          <p:nvPr/>
        </p:nvSpPr>
        <p:spPr>
          <a:xfrm>
            <a:off x="1882639" y="2350549"/>
            <a:ext cx="762148" cy="7113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0" name="Oval 20">
            <a:extLst>
              <a:ext uri="{FF2B5EF4-FFF2-40B4-BE49-F238E27FC236}">
                <a16:creationId xmlns:a16="http://schemas.microsoft.com/office/drawing/2014/main" xmlns="" id="{96C9C49C-244A-4B48-BB07-7FB35C787A7B}"/>
              </a:ext>
            </a:extLst>
          </p:cNvPr>
          <p:cNvSpPr/>
          <p:nvPr/>
        </p:nvSpPr>
        <p:spPr>
          <a:xfrm>
            <a:off x="1882639" y="4199766"/>
            <a:ext cx="803564" cy="66785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1" name="Oval 4">
            <a:extLst>
              <a:ext uri="{FF2B5EF4-FFF2-40B4-BE49-F238E27FC236}">
                <a16:creationId xmlns:a16="http://schemas.microsoft.com/office/drawing/2014/main" xmlns="" id="{297161C5-F4E8-4DC9-8CE1-BC5029AB46B7}"/>
              </a:ext>
            </a:extLst>
          </p:cNvPr>
          <p:cNvSpPr/>
          <p:nvPr/>
        </p:nvSpPr>
        <p:spPr>
          <a:xfrm flipH="1">
            <a:off x="1842829" y="1569115"/>
            <a:ext cx="801958" cy="675327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smtClean="0">
                <a:solidFill>
                  <a:schemeClr val="bg1"/>
                </a:solidFill>
                <a:latin typeface="Arial"/>
              </a:rPr>
              <a:t>7</a:t>
            </a: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2" name="Oval 20">
            <a:extLst>
              <a:ext uri="{FF2B5EF4-FFF2-40B4-BE49-F238E27FC236}">
                <a16:creationId xmlns:a16="http://schemas.microsoft.com/office/drawing/2014/main" xmlns="" id="{96C9C49C-244A-4B48-BB07-7FB35C787A7B}"/>
              </a:ext>
            </a:extLst>
          </p:cNvPr>
          <p:cNvSpPr/>
          <p:nvPr/>
        </p:nvSpPr>
        <p:spPr>
          <a:xfrm>
            <a:off x="1882639" y="5062291"/>
            <a:ext cx="803564" cy="7365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3" name="مستطيل 22"/>
          <p:cNvSpPr/>
          <p:nvPr/>
        </p:nvSpPr>
        <p:spPr>
          <a:xfrm>
            <a:off x="2085433" y="6055165"/>
            <a:ext cx="788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78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مستطيل 23"/>
          <p:cNvSpPr/>
          <p:nvPr/>
        </p:nvSpPr>
        <p:spPr>
          <a:xfrm>
            <a:off x="2236334" y="5062291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مستطيل 24"/>
          <p:cNvSpPr/>
          <p:nvPr/>
        </p:nvSpPr>
        <p:spPr>
          <a:xfrm>
            <a:off x="2095234" y="3399141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47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مستطيل 25"/>
          <p:cNvSpPr/>
          <p:nvPr/>
        </p:nvSpPr>
        <p:spPr>
          <a:xfrm>
            <a:off x="1953348" y="2482905"/>
            <a:ext cx="6471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12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7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8091381" y="1906777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8091684" y="2584655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8091381" y="3399140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8114346" y="4301960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8147102" y="5279224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2756912" y="1675907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2757151" y="2476044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2793668" y="3397533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2757151" y="4273479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2731710" y="5337777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2769514" y="6133268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0">
            <a:extLst>
              <a:ext uri="{FF2B5EF4-FFF2-40B4-BE49-F238E27FC236}">
                <a16:creationId xmlns:a16="http://schemas.microsoft.com/office/drawing/2014/main" xmlns="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8091381" y="6239830"/>
            <a:ext cx="1125374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8">
            <a:extLst>
              <a:ext uri="{FF2B5EF4-FFF2-40B4-BE49-F238E27FC236}">
                <a16:creationId xmlns:a16="http://schemas.microsoft.com/office/drawing/2014/main" xmlns="" id="{10779195-C1F9-46F6-BBB0-AC6619C7A224}"/>
              </a:ext>
            </a:extLst>
          </p:cNvPr>
          <p:cNvSpPr/>
          <p:nvPr/>
        </p:nvSpPr>
        <p:spPr>
          <a:xfrm>
            <a:off x="7065729" y="3142717"/>
            <a:ext cx="803564" cy="7648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5" name="Oval 12">
            <a:extLst>
              <a:ext uri="{FF2B5EF4-FFF2-40B4-BE49-F238E27FC236}">
                <a16:creationId xmlns:a16="http://schemas.microsoft.com/office/drawing/2014/main" xmlns="" id="{476F4CD0-08EC-4375-826C-A9E7EA1B4C50}"/>
              </a:ext>
            </a:extLst>
          </p:cNvPr>
          <p:cNvSpPr/>
          <p:nvPr/>
        </p:nvSpPr>
        <p:spPr>
          <a:xfrm>
            <a:off x="7050440" y="5789632"/>
            <a:ext cx="801958" cy="6522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6" name="Oval 16">
            <a:extLst>
              <a:ext uri="{FF2B5EF4-FFF2-40B4-BE49-F238E27FC236}">
                <a16:creationId xmlns:a16="http://schemas.microsoft.com/office/drawing/2014/main" xmlns="" id="{8D80F9A0-6C85-4B37-922B-5F9E59754C20}"/>
              </a:ext>
            </a:extLst>
          </p:cNvPr>
          <p:cNvSpPr/>
          <p:nvPr/>
        </p:nvSpPr>
        <p:spPr>
          <a:xfrm>
            <a:off x="7050440" y="2226481"/>
            <a:ext cx="762148" cy="7113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" name="Oval 20">
            <a:extLst>
              <a:ext uri="{FF2B5EF4-FFF2-40B4-BE49-F238E27FC236}">
                <a16:creationId xmlns:a16="http://schemas.microsoft.com/office/drawing/2014/main" xmlns="" id="{96C9C49C-244A-4B48-BB07-7FB35C787A7B}"/>
              </a:ext>
            </a:extLst>
          </p:cNvPr>
          <p:cNvSpPr/>
          <p:nvPr/>
        </p:nvSpPr>
        <p:spPr>
          <a:xfrm>
            <a:off x="7050440" y="4075698"/>
            <a:ext cx="803564" cy="66785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8" name="Oval 4">
            <a:extLst>
              <a:ext uri="{FF2B5EF4-FFF2-40B4-BE49-F238E27FC236}">
                <a16:creationId xmlns:a16="http://schemas.microsoft.com/office/drawing/2014/main" xmlns="" id="{297161C5-F4E8-4DC9-8CE1-BC5029AB46B7}"/>
              </a:ext>
            </a:extLst>
          </p:cNvPr>
          <p:cNvSpPr/>
          <p:nvPr/>
        </p:nvSpPr>
        <p:spPr>
          <a:xfrm flipH="1">
            <a:off x="7010630" y="1445047"/>
            <a:ext cx="801958" cy="675327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smtClean="0">
                <a:solidFill>
                  <a:schemeClr val="bg1"/>
                </a:solidFill>
                <a:latin typeface="Arial"/>
              </a:rPr>
              <a:t>7</a:t>
            </a: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9" name="Oval 20">
            <a:extLst>
              <a:ext uri="{FF2B5EF4-FFF2-40B4-BE49-F238E27FC236}">
                <a16:creationId xmlns:a16="http://schemas.microsoft.com/office/drawing/2014/main" xmlns="" id="{96C9C49C-244A-4B48-BB07-7FB35C787A7B}"/>
              </a:ext>
            </a:extLst>
          </p:cNvPr>
          <p:cNvSpPr/>
          <p:nvPr/>
        </p:nvSpPr>
        <p:spPr>
          <a:xfrm>
            <a:off x="7050440" y="4938223"/>
            <a:ext cx="803564" cy="7365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1" name="Oval 8">
            <a:extLst>
              <a:ext uri="{FF2B5EF4-FFF2-40B4-BE49-F238E27FC236}">
                <a16:creationId xmlns:a16="http://schemas.microsoft.com/office/drawing/2014/main" xmlns="" id="{10779195-C1F9-46F6-BBB0-AC6619C7A224}"/>
              </a:ext>
            </a:extLst>
          </p:cNvPr>
          <p:cNvSpPr/>
          <p:nvPr/>
        </p:nvSpPr>
        <p:spPr>
          <a:xfrm>
            <a:off x="3955238" y="3159493"/>
            <a:ext cx="803564" cy="7648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2" name="Oval 12">
            <a:extLst>
              <a:ext uri="{FF2B5EF4-FFF2-40B4-BE49-F238E27FC236}">
                <a16:creationId xmlns:a16="http://schemas.microsoft.com/office/drawing/2014/main" xmlns="" id="{476F4CD0-08EC-4375-826C-A9E7EA1B4C50}"/>
              </a:ext>
            </a:extLst>
          </p:cNvPr>
          <p:cNvSpPr/>
          <p:nvPr/>
        </p:nvSpPr>
        <p:spPr>
          <a:xfrm>
            <a:off x="3939949" y="5806408"/>
            <a:ext cx="801958" cy="6522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3" name="Oval 16">
            <a:extLst>
              <a:ext uri="{FF2B5EF4-FFF2-40B4-BE49-F238E27FC236}">
                <a16:creationId xmlns:a16="http://schemas.microsoft.com/office/drawing/2014/main" xmlns="" id="{8D80F9A0-6C85-4B37-922B-5F9E59754C20}"/>
              </a:ext>
            </a:extLst>
          </p:cNvPr>
          <p:cNvSpPr/>
          <p:nvPr/>
        </p:nvSpPr>
        <p:spPr>
          <a:xfrm>
            <a:off x="3939949" y="2243257"/>
            <a:ext cx="762148" cy="7113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" name="Oval 20">
            <a:extLst>
              <a:ext uri="{FF2B5EF4-FFF2-40B4-BE49-F238E27FC236}">
                <a16:creationId xmlns:a16="http://schemas.microsoft.com/office/drawing/2014/main" xmlns="" id="{96C9C49C-244A-4B48-BB07-7FB35C787A7B}"/>
              </a:ext>
            </a:extLst>
          </p:cNvPr>
          <p:cNvSpPr/>
          <p:nvPr/>
        </p:nvSpPr>
        <p:spPr>
          <a:xfrm>
            <a:off x="3939949" y="4092474"/>
            <a:ext cx="803564" cy="66785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5" name="Oval 4">
            <a:extLst>
              <a:ext uri="{FF2B5EF4-FFF2-40B4-BE49-F238E27FC236}">
                <a16:creationId xmlns:a16="http://schemas.microsoft.com/office/drawing/2014/main" xmlns="" id="{297161C5-F4E8-4DC9-8CE1-BC5029AB46B7}"/>
              </a:ext>
            </a:extLst>
          </p:cNvPr>
          <p:cNvSpPr/>
          <p:nvPr/>
        </p:nvSpPr>
        <p:spPr>
          <a:xfrm flipH="1">
            <a:off x="3900139" y="1461823"/>
            <a:ext cx="801958" cy="675327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smtClean="0">
                <a:solidFill>
                  <a:schemeClr val="bg1"/>
                </a:solidFill>
                <a:latin typeface="Arial"/>
              </a:rPr>
              <a:t>7</a:t>
            </a: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6" name="Oval 20">
            <a:extLst>
              <a:ext uri="{FF2B5EF4-FFF2-40B4-BE49-F238E27FC236}">
                <a16:creationId xmlns:a16="http://schemas.microsoft.com/office/drawing/2014/main" xmlns="" id="{96C9C49C-244A-4B48-BB07-7FB35C787A7B}"/>
              </a:ext>
            </a:extLst>
          </p:cNvPr>
          <p:cNvSpPr/>
          <p:nvPr/>
        </p:nvSpPr>
        <p:spPr>
          <a:xfrm>
            <a:off x="3939949" y="4954999"/>
            <a:ext cx="803564" cy="7365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0" name="Graphic 4">
            <a:extLst>
              <a:ext uri="{FF2B5EF4-FFF2-40B4-BE49-F238E27FC236}">
                <a16:creationId xmlns:a16="http://schemas.microsoft.com/office/drawing/2014/main" xmlns="" id="{4C4E4351-3005-4AD4-AE0F-779F2DFF1E47}"/>
              </a:ext>
            </a:extLst>
          </p:cNvPr>
          <p:cNvSpPr/>
          <p:nvPr/>
        </p:nvSpPr>
        <p:spPr>
          <a:xfrm flipH="1">
            <a:off x="5084618" y="2277979"/>
            <a:ext cx="1717964" cy="2611653"/>
          </a:xfrm>
          <a:custGeom>
            <a:avLst/>
            <a:gdLst>
              <a:gd name="connsiteX0" fmla="*/ 462439 w 476250"/>
              <a:gd name="connsiteY0" fmla="*/ 160496 h 466725"/>
              <a:gd name="connsiteX1" fmla="*/ 469106 w 476250"/>
              <a:gd name="connsiteY1" fmla="*/ 153829 h 466725"/>
              <a:gd name="connsiteX2" fmla="*/ 469106 w 476250"/>
              <a:gd name="connsiteY2" fmla="*/ 149066 h 466725"/>
              <a:gd name="connsiteX3" fmla="*/ 462439 w 476250"/>
              <a:gd name="connsiteY3" fmla="*/ 142399 h 466725"/>
              <a:gd name="connsiteX4" fmla="*/ 415766 w 476250"/>
              <a:gd name="connsiteY4" fmla="*/ 142399 h 466725"/>
              <a:gd name="connsiteX5" fmla="*/ 415766 w 476250"/>
              <a:gd name="connsiteY5" fmla="*/ 93821 h 466725"/>
              <a:gd name="connsiteX6" fmla="*/ 391954 w 476250"/>
              <a:gd name="connsiteY6" fmla="*/ 70009 h 466725"/>
              <a:gd name="connsiteX7" fmla="*/ 333851 w 476250"/>
              <a:gd name="connsiteY7" fmla="*/ 70009 h 466725"/>
              <a:gd name="connsiteX8" fmla="*/ 333851 w 476250"/>
              <a:gd name="connsiteY8" fmla="*/ 13811 h 466725"/>
              <a:gd name="connsiteX9" fmla="*/ 327184 w 476250"/>
              <a:gd name="connsiteY9" fmla="*/ 7144 h 466725"/>
              <a:gd name="connsiteX10" fmla="*/ 322421 w 476250"/>
              <a:gd name="connsiteY10" fmla="*/ 7144 h 466725"/>
              <a:gd name="connsiteX11" fmla="*/ 315754 w 476250"/>
              <a:gd name="connsiteY11" fmla="*/ 13811 h 466725"/>
              <a:gd name="connsiteX12" fmla="*/ 315754 w 476250"/>
              <a:gd name="connsiteY12" fmla="*/ 70009 h 466725"/>
              <a:gd name="connsiteX13" fmla="*/ 290989 w 476250"/>
              <a:gd name="connsiteY13" fmla="*/ 70009 h 466725"/>
              <a:gd name="connsiteX14" fmla="*/ 290989 w 476250"/>
              <a:gd name="connsiteY14" fmla="*/ 13811 h 466725"/>
              <a:gd name="connsiteX15" fmla="*/ 283369 w 476250"/>
              <a:gd name="connsiteY15" fmla="*/ 7144 h 466725"/>
              <a:gd name="connsiteX16" fmla="*/ 278606 w 476250"/>
              <a:gd name="connsiteY16" fmla="*/ 7144 h 466725"/>
              <a:gd name="connsiteX17" fmla="*/ 271939 w 476250"/>
              <a:gd name="connsiteY17" fmla="*/ 13811 h 466725"/>
              <a:gd name="connsiteX18" fmla="*/ 271939 w 476250"/>
              <a:gd name="connsiteY18" fmla="*/ 70009 h 466725"/>
              <a:gd name="connsiteX19" fmla="*/ 247174 w 476250"/>
              <a:gd name="connsiteY19" fmla="*/ 70009 h 466725"/>
              <a:gd name="connsiteX20" fmla="*/ 247174 w 476250"/>
              <a:gd name="connsiteY20" fmla="*/ 13811 h 466725"/>
              <a:gd name="connsiteX21" fmla="*/ 240506 w 476250"/>
              <a:gd name="connsiteY21" fmla="*/ 7144 h 466725"/>
              <a:gd name="connsiteX22" fmla="*/ 235744 w 476250"/>
              <a:gd name="connsiteY22" fmla="*/ 7144 h 466725"/>
              <a:gd name="connsiteX23" fmla="*/ 229076 w 476250"/>
              <a:gd name="connsiteY23" fmla="*/ 13811 h 466725"/>
              <a:gd name="connsiteX24" fmla="*/ 229076 w 476250"/>
              <a:gd name="connsiteY24" fmla="*/ 70009 h 466725"/>
              <a:gd name="connsiteX25" fmla="*/ 204311 w 476250"/>
              <a:gd name="connsiteY25" fmla="*/ 70009 h 466725"/>
              <a:gd name="connsiteX26" fmla="*/ 204311 w 476250"/>
              <a:gd name="connsiteY26" fmla="*/ 13811 h 466725"/>
              <a:gd name="connsiteX27" fmla="*/ 197644 w 476250"/>
              <a:gd name="connsiteY27" fmla="*/ 7144 h 466725"/>
              <a:gd name="connsiteX28" fmla="*/ 192881 w 476250"/>
              <a:gd name="connsiteY28" fmla="*/ 7144 h 466725"/>
              <a:gd name="connsiteX29" fmla="*/ 186214 w 476250"/>
              <a:gd name="connsiteY29" fmla="*/ 13811 h 466725"/>
              <a:gd name="connsiteX30" fmla="*/ 186214 w 476250"/>
              <a:gd name="connsiteY30" fmla="*/ 70009 h 466725"/>
              <a:gd name="connsiteX31" fmla="*/ 161449 w 476250"/>
              <a:gd name="connsiteY31" fmla="*/ 70009 h 466725"/>
              <a:gd name="connsiteX32" fmla="*/ 161449 w 476250"/>
              <a:gd name="connsiteY32" fmla="*/ 13811 h 466725"/>
              <a:gd name="connsiteX33" fmla="*/ 154781 w 476250"/>
              <a:gd name="connsiteY33" fmla="*/ 7144 h 466725"/>
              <a:gd name="connsiteX34" fmla="*/ 150019 w 476250"/>
              <a:gd name="connsiteY34" fmla="*/ 7144 h 466725"/>
              <a:gd name="connsiteX35" fmla="*/ 143351 w 476250"/>
              <a:gd name="connsiteY35" fmla="*/ 13811 h 466725"/>
              <a:gd name="connsiteX36" fmla="*/ 143351 w 476250"/>
              <a:gd name="connsiteY36" fmla="*/ 70009 h 466725"/>
              <a:gd name="connsiteX37" fmla="*/ 88106 w 476250"/>
              <a:gd name="connsiteY37" fmla="*/ 70009 h 466725"/>
              <a:gd name="connsiteX38" fmla="*/ 64294 w 476250"/>
              <a:gd name="connsiteY38" fmla="*/ 93821 h 466725"/>
              <a:gd name="connsiteX39" fmla="*/ 64294 w 476250"/>
              <a:gd name="connsiteY39" fmla="*/ 142399 h 466725"/>
              <a:gd name="connsiteX40" fmla="*/ 13811 w 476250"/>
              <a:gd name="connsiteY40" fmla="*/ 142399 h 466725"/>
              <a:gd name="connsiteX41" fmla="*/ 7144 w 476250"/>
              <a:gd name="connsiteY41" fmla="*/ 149066 h 466725"/>
              <a:gd name="connsiteX42" fmla="*/ 7144 w 476250"/>
              <a:gd name="connsiteY42" fmla="*/ 153829 h 466725"/>
              <a:gd name="connsiteX43" fmla="*/ 13811 w 476250"/>
              <a:gd name="connsiteY43" fmla="*/ 160496 h 466725"/>
              <a:gd name="connsiteX44" fmla="*/ 64294 w 476250"/>
              <a:gd name="connsiteY44" fmla="*/ 160496 h 466725"/>
              <a:gd name="connsiteX45" fmla="*/ 64294 w 476250"/>
              <a:gd name="connsiteY45" fmla="*/ 185261 h 466725"/>
              <a:gd name="connsiteX46" fmla="*/ 13811 w 476250"/>
              <a:gd name="connsiteY46" fmla="*/ 185261 h 466725"/>
              <a:gd name="connsiteX47" fmla="*/ 7144 w 476250"/>
              <a:gd name="connsiteY47" fmla="*/ 191929 h 466725"/>
              <a:gd name="connsiteX48" fmla="*/ 7144 w 476250"/>
              <a:gd name="connsiteY48" fmla="*/ 196691 h 466725"/>
              <a:gd name="connsiteX49" fmla="*/ 13811 w 476250"/>
              <a:gd name="connsiteY49" fmla="*/ 203359 h 466725"/>
              <a:gd name="connsiteX50" fmla="*/ 64294 w 476250"/>
              <a:gd name="connsiteY50" fmla="*/ 203359 h 466725"/>
              <a:gd name="connsiteX51" fmla="*/ 64294 w 476250"/>
              <a:gd name="connsiteY51" fmla="*/ 228124 h 466725"/>
              <a:gd name="connsiteX52" fmla="*/ 13811 w 476250"/>
              <a:gd name="connsiteY52" fmla="*/ 228124 h 466725"/>
              <a:gd name="connsiteX53" fmla="*/ 7144 w 476250"/>
              <a:gd name="connsiteY53" fmla="*/ 235744 h 466725"/>
              <a:gd name="connsiteX54" fmla="*/ 7144 w 476250"/>
              <a:gd name="connsiteY54" fmla="*/ 240506 h 466725"/>
              <a:gd name="connsiteX55" fmla="*/ 13811 w 476250"/>
              <a:gd name="connsiteY55" fmla="*/ 247174 h 466725"/>
              <a:gd name="connsiteX56" fmla="*/ 64294 w 476250"/>
              <a:gd name="connsiteY56" fmla="*/ 247174 h 466725"/>
              <a:gd name="connsiteX57" fmla="*/ 64294 w 476250"/>
              <a:gd name="connsiteY57" fmla="*/ 271939 h 466725"/>
              <a:gd name="connsiteX58" fmla="*/ 13811 w 476250"/>
              <a:gd name="connsiteY58" fmla="*/ 271939 h 466725"/>
              <a:gd name="connsiteX59" fmla="*/ 7144 w 476250"/>
              <a:gd name="connsiteY59" fmla="*/ 278606 h 466725"/>
              <a:gd name="connsiteX60" fmla="*/ 7144 w 476250"/>
              <a:gd name="connsiteY60" fmla="*/ 283369 h 466725"/>
              <a:gd name="connsiteX61" fmla="*/ 13811 w 476250"/>
              <a:gd name="connsiteY61" fmla="*/ 290036 h 466725"/>
              <a:gd name="connsiteX62" fmla="*/ 64294 w 476250"/>
              <a:gd name="connsiteY62" fmla="*/ 290036 h 466725"/>
              <a:gd name="connsiteX63" fmla="*/ 64294 w 476250"/>
              <a:gd name="connsiteY63" fmla="*/ 314801 h 466725"/>
              <a:gd name="connsiteX64" fmla="*/ 13811 w 476250"/>
              <a:gd name="connsiteY64" fmla="*/ 314801 h 466725"/>
              <a:gd name="connsiteX65" fmla="*/ 7144 w 476250"/>
              <a:gd name="connsiteY65" fmla="*/ 321469 h 466725"/>
              <a:gd name="connsiteX66" fmla="*/ 7144 w 476250"/>
              <a:gd name="connsiteY66" fmla="*/ 326231 h 466725"/>
              <a:gd name="connsiteX67" fmla="*/ 13811 w 476250"/>
              <a:gd name="connsiteY67" fmla="*/ 332899 h 466725"/>
              <a:gd name="connsiteX68" fmla="*/ 64294 w 476250"/>
              <a:gd name="connsiteY68" fmla="*/ 332899 h 466725"/>
              <a:gd name="connsiteX69" fmla="*/ 64294 w 476250"/>
              <a:gd name="connsiteY69" fmla="*/ 380524 h 466725"/>
              <a:gd name="connsiteX70" fmla="*/ 88106 w 476250"/>
              <a:gd name="connsiteY70" fmla="*/ 404336 h 466725"/>
              <a:gd name="connsiteX71" fmla="*/ 142399 w 476250"/>
              <a:gd name="connsiteY71" fmla="*/ 404336 h 466725"/>
              <a:gd name="connsiteX72" fmla="*/ 142399 w 476250"/>
              <a:gd name="connsiteY72" fmla="*/ 461486 h 466725"/>
              <a:gd name="connsiteX73" fmla="*/ 149066 w 476250"/>
              <a:gd name="connsiteY73" fmla="*/ 468154 h 466725"/>
              <a:gd name="connsiteX74" fmla="*/ 153829 w 476250"/>
              <a:gd name="connsiteY74" fmla="*/ 468154 h 466725"/>
              <a:gd name="connsiteX75" fmla="*/ 160496 w 476250"/>
              <a:gd name="connsiteY75" fmla="*/ 461486 h 466725"/>
              <a:gd name="connsiteX76" fmla="*/ 160496 w 476250"/>
              <a:gd name="connsiteY76" fmla="*/ 404336 h 466725"/>
              <a:gd name="connsiteX77" fmla="*/ 185261 w 476250"/>
              <a:gd name="connsiteY77" fmla="*/ 404336 h 466725"/>
              <a:gd name="connsiteX78" fmla="*/ 185261 w 476250"/>
              <a:gd name="connsiteY78" fmla="*/ 461486 h 466725"/>
              <a:gd name="connsiteX79" fmla="*/ 191929 w 476250"/>
              <a:gd name="connsiteY79" fmla="*/ 468154 h 466725"/>
              <a:gd name="connsiteX80" fmla="*/ 196691 w 476250"/>
              <a:gd name="connsiteY80" fmla="*/ 468154 h 466725"/>
              <a:gd name="connsiteX81" fmla="*/ 203359 w 476250"/>
              <a:gd name="connsiteY81" fmla="*/ 461486 h 466725"/>
              <a:gd name="connsiteX82" fmla="*/ 203359 w 476250"/>
              <a:gd name="connsiteY82" fmla="*/ 404336 h 466725"/>
              <a:gd name="connsiteX83" fmla="*/ 228124 w 476250"/>
              <a:gd name="connsiteY83" fmla="*/ 404336 h 466725"/>
              <a:gd name="connsiteX84" fmla="*/ 228124 w 476250"/>
              <a:gd name="connsiteY84" fmla="*/ 461486 h 466725"/>
              <a:gd name="connsiteX85" fmla="*/ 234791 w 476250"/>
              <a:gd name="connsiteY85" fmla="*/ 468154 h 466725"/>
              <a:gd name="connsiteX86" fmla="*/ 239554 w 476250"/>
              <a:gd name="connsiteY86" fmla="*/ 468154 h 466725"/>
              <a:gd name="connsiteX87" fmla="*/ 246221 w 476250"/>
              <a:gd name="connsiteY87" fmla="*/ 461486 h 466725"/>
              <a:gd name="connsiteX88" fmla="*/ 246221 w 476250"/>
              <a:gd name="connsiteY88" fmla="*/ 404336 h 466725"/>
              <a:gd name="connsiteX89" fmla="*/ 270986 w 476250"/>
              <a:gd name="connsiteY89" fmla="*/ 404336 h 466725"/>
              <a:gd name="connsiteX90" fmla="*/ 270986 w 476250"/>
              <a:gd name="connsiteY90" fmla="*/ 461486 h 466725"/>
              <a:gd name="connsiteX91" fmla="*/ 277654 w 476250"/>
              <a:gd name="connsiteY91" fmla="*/ 468154 h 466725"/>
              <a:gd name="connsiteX92" fmla="*/ 283369 w 476250"/>
              <a:gd name="connsiteY92" fmla="*/ 468154 h 466725"/>
              <a:gd name="connsiteX93" fmla="*/ 290036 w 476250"/>
              <a:gd name="connsiteY93" fmla="*/ 461486 h 466725"/>
              <a:gd name="connsiteX94" fmla="*/ 290036 w 476250"/>
              <a:gd name="connsiteY94" fmla="*/ 404336 h 466725"/>
              <a:gd name="connsiteX95" fmla="*/ 314801 w 476250"/>
              <a:gd name="connsiteY95" fmla="*/ 404336 h 466725"/>
              <a:gd name="connsiteX96" fmla="*/ 314801 w 476250"/>
              <a:gd name="connsiteY96" fmla="*/ 461486 h 466725"/>
              <a:gd name="connsiteX97" fmla="*/ 321469 w 476250"/>
              <a:gd name="connsiteY97" fmla="*/ 468154 h 466725"/>
              <a:gd name="connsiteX98" fmla="*/ 326231 w 476250"/>
              <a:gd name="connsiteY98" fmla="*/ 468154 h 466725"/>
              <a:gd name="connsiteX99" fmla="*/ 332899 w 476250"/>
              <a:gd name="connsiteY99" fmla="*/ 461486 h 466725"/>
              <a:gd name="connsiteX100" fmla="*/ 332899 w 476250"/>
              <a:gd name="connsiteY100" fmla="*/ 404336 h 466725"/>
              <a:gd name="connsiteX101" fmla="*/ 391001 w 476250"/>
              <a:gd name="connsiteY101" fmla="*/ 404336 h 466725"/>
              <a:gd name="connsiteX102" fmla="*/ 414814 w 476250"/>
              <a:gd name="connsiteY102" fmla="*/ 380524 h 466725"/>
              <a:gd name="connsiteX103" fmla="*/ 414814 w 476250"/>
              <a:gd name="connsiteY103" fmla="*/ 332899 h 466725"/>
              <a:gd name="connsiteX104" fmla="*/ 461486 w 476250"/>
              <a:gd name="connsiteY104" fmla="*/ 332899 h 466725"/>
              <a:gd name="connsiteX105" fmla="*/ 468154 w 476250"/>
              <a:gd name="connsiteY105" fmla="*/ 326231 h 466725"/>
              <a:gd name="connsiteX106" fmla="*/ 468154 w 476250"/>
              <a:gd name="connsiteY106" fmla="*/ 321469 h 466725"/>
              <a:gd name="connsiteX107" fmla="*/ 461486 w 476250"/>
              <a:gd name="connsiteY107" fmla="*/ 314801 h 466725"/>
              <a:gd name="connsiteX108" fmla="*/ 414814 w 476250"/>
              <a:gd name="connsiteY108" fmla="*/ 314801 h 466725"/>
              <a:gd name="connsiteX109" fmla="*/ 414814 w 476250"/>
              <a:gd name="connsiteY109" fmla="*/ 290036 h 466725"/>
              <a:gd name="connsiteX110" fmla="*/ 461486 w 476250"/>
              <a:gd name="connsiteY110" fmla="*/ 290036 h 466725"/>
              <a:gd name="connsiteX111" fmla="*/ 468154 w 476250"/>
              <a:gd name="connsiteY111" fmla="*/ 283369 h 466725"/>
              <a:gd name="connsiteX112" fmla="*/ 468154 w 476250"/>
              <a:gd name="connsiteY112" fmla="*/ 278606 h 466725"/>
              <a:gd name="connsiteX113" fmla="*/ 461486 w 476250"/>
              <a:gd name="connsiteY113" fmla="*/ 271939 h 466725"/>
              <a:gd name="connsiteX114" fmla="*/ 414814 w 476250"/>
              <a:gd name="connsiteY114" fmla="*/ 271939 h 466725"/>
              <a:gd name="connsiteX115" fmla="*/ 414814 w 476250"/>
              <a:gd name="connsiteY115" fmla="*/ 247174 h 466725"/>
              <a:gd name="connsiteX116" fmla="*/ 461486 w 476250"/>
              <a:gd name="connsiteY116" fmla="*/ 247174 h 466725"/>
              <a:gd name="connsiteX117" fmla="*/ 468154 w 476250"/>
              <a:gd name="connsiteY117" fmla="*/ 240506 h 466725"/>
              <a:gd name="connsiteX118" fmla="*/ 468154 w 476250"/>
              <a:gd name="connsiteY118" fmla="*/ 235744 h 466725"/>
              <a:gd name="connsiteX119" fmla="*/ 461486 w 476250"/>
              <a:gd name="connsiteY119" fmla="*/ 229076 h 466725"/>
              <a:gd name="connsiteX120" fmla="*/ 414814 w 476250"/>
              <a:gd name="connsiteY120" fmla="*/ 229076 h 466725"/>
              <a:gd name="connsiteX121" fmla="*/ 414814 w 476250"/>
              <a:gd name="connsiteY121" fmla="*/ 204311 h 466725"/>
              <a:gd name="connsiteX122" fmla="*/ 461486 w 476250"/>
              <a:gd name="connsiteY122" fmla="*/ 204311 h 466725"/>
              <a:gd name="connsiteX123" fmla="*/ 468154 w 476250"/>
              <a:gd name="connsiteY123" fmla="*/ 197644 h 466725"/>
              <a:gd name="connsiteX124" fmla="*/ 468154 w 476250"/>
              <a:gd name="connsiteY124" fmla="*/ 192881 h 466725"/>
              <a:gd name="connsiteX125" fmla="*/ 461486 w 476250"/>
              <a:gd name="connsiteY125" fmla="*/ 186214 h 466725"/>
              <a:gd name="connsiteX126" fmla="*/ 414814 w 476250"/>
              <a:gd name="connsiteY126" fmla="*/ 186214 h 466725"/>
              <a:gd name="connsiteX127" fmla="*/ 414814 w 476250"/>
              <a:gd name="connsiteY127" fmla="*/ 161449 h 466725"/>
              <a:gd name="connsiteX128" fmla="*/ 462439 w 476250"/>
              <a:gd name="connsiteY128" fmla="*/ 161449 h 46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476250" h="466725">
                <a:moveTo>
                  <a:pt x="462439" y="160496"/>
                </a:moveTo>
                <a:cubicBezTo>
                  <a:pt x="466249" y="160496"/>
                  <a:pt x="469106" y="157639"/>
                  <a:pt x="469106" y="153829"/>
                </a:cubicBezTo>
                <a:lnTo>
                  <a:pt x="469106" y="149066"/>
                </a:lnTo>
                <a:cubicBezTo>
                  <a:pt x="469106" y="145256"/>
                  <a:pt x="466249" y="142399"/>
                  <a:pt x="462439" y="142399"/>
                </a:cubicBezTo>
                <a:lnTo>
                  <a:pt x="415766" y="142399"/>
                </a:lnTo>
                <a:lnTo>
                  <a:pt x="415766" y="93821"/>
                </a:lnTo>
                <a:cubicBezTo>
                  <a:pt x="415766" y="80486"/>
                  <a:pt x="405289" y="70009"/>
                  <a:pt x="391954" y="70009"/>
                </a:cubicBezTo>
                <a:lnTo>
                  <a:pt x="333851" y="70009"/>
                </a:lnTo>
                <a:lnTo>
                  <a:pt x="333851" y="13811"/>
                </a:lnTo>
                <a:cubicBezTo>
                  <a:pt x="333851" y="10001"/>
                  <a:pt x="330994" y="7144"/>
                  <a:pt x="327184" y="7144"/>
                </a:cubicBezTo>
                <a:lnTo>
                  <a:pt x="322421" y="7144"/>
                </a:lnTo>
                <a:cubicBezTo>
                  <a:pt x="318611" y="7144"/>
                  <a:pt x="315754" y="10001"/>
                  <a:pt x="315754" y="13811"/>
                </a:cubicBezTo>
                <a:lnTo>
                  <a:pt x="315754" y="70009"/>
                </a:lnTo>
                <a:lnTo>
                  <a:pt x="290989" y="70009"/>
                </a:lnTo>
                <a:lnTo>
                  <a:pt x="290989" y="13811"/>
                </a:lnTo>
                <a:cubicBezTo>
                  <a:pt x="290989" y="10001"/>
                  <a:pt x="287179" y="7144"/>
                  <a:pt x="283369" y="7144"/>
                </a:cubicBezTo>
                <a:lnTo>
                  <a:pt x="278606" y="7144"/>
                </a:lnTo>
                <a:cubicBezTo>
                  <a:pt x="274796" y="7144"/>
                  <a:pt x="271939" y="10001"/>
                  <a:pt x="271939" y="13811"/>
                </a:cubicBezTo>
                <a:lnTo>
                  <a:pt x="271939" y="70009"/>
                </a:lnTo>
                <a:lnTo>
                  <a:pt x="247174" y="70009"/>
                </a:lnTo>
                <a:lnTo>
                  <a:pt x="247174" y="13811"/>
                </a:lnTo>
                <a:cubicBezTo>
                  <a:pt x="247174" y="10001"/>
                  <a:pt x="244316" y="7144"/>
                  <a:pt x="240506" y="7144"/>
                </a:cubicBezTo>
                <a:lnTo>
                  <a:pt x="235744" y="7144"/>
                </a:lnTo>
                <a:cubicBezTo>
                  <a:pt x="231934" y="7144"/>
                  <a:pt x="229076" y="10001"/>
                  <a:pt x="229076" y="13811"/>
                </a:cubicBezTo>
                <a:lnTo>
                  <a:pt x="229076" y="70009"/>
                </a:lnTo>
                <a:lnTo>
                  <a:pt x="204311" y="70009"/>
                </a:lnTo>
                <a:lnTo>
                  <a:pt x="204311" y="13811"/>
                </a:lnTo>
                <a:cubicBezTo>
                  <a:pt x="204311" y="10001"/>
                  <a:pt x="201454" y="7144"/>
                  <a:pt x="197644" y="7144"/>
                </a:cubicBezTo>
                <a:lnTo>
                  <a:pt x="192881" y="7144"/>
                </a:lnTo>
                <a:cubicBezTo>
                  <a:pt x="189071" y="7144"/>
                  <a:pt x="186214" y="10001"/>
                  <a:pt x="186214" y="13811"/>
                </a:cubicBezTo>
                <a:lnTo>
                  <a:pt x="186214" y="70009"/>
                </a:lnTo>
                <a:lnTo>
                  <a:pt x="161449" y="70009"/>
                </a:lnTo>
                <a:lnTo>
                  <a:pt x="161449" y="13811"/>
                </a:lnTo>
                <a:cubicBezTo>
                  <a:pt x="161449" y="10001"/>
                  <a:pt x="158591" y="7144"/>
                  <a:pt x="154781" y="7144"/>
                </a:cubicBezTo>
                <a:lnTo>
                  <a:pt x="150019" y="7144"/>
                </a:lnTo>
                <a:cubicBezTo>
                  <a:pt x="146209" y="7144"/>
                  <a:pt x="143351" y="10001"/>
                  <a:pt x="143351" y="13811"/>
                </a:cubicBezTo>
                <a:lnTo>
                  <a:pt x="143351" y="70009"/>
                </a:lnTo>
                <a:lnTo>
                  <a:pt x="88106" y="70009"/>
                </a:lnTo>
                <a:cubicBezTo>
                  <a:pt x="74771" y="70009"/>
                  <a:pt x="64294" y="81439"/>
                  <a:pt x="64294" y="93821"/>
                </a:cubicBezTo>
                <a:lnTo>
                  <a:pt x="64294" y="142399"/>
                </a:lnTo>
                <a:lnTo>
                  <a:pt x="13811" y="142399"/>
                </a:lnTo>
                <a:cubicBezTo>
                  <a:pt x="10001" y="142399"/>
                  <a:pt x="7144" y="145256"/>
                  <a:pt x="7144" y="149066"/>
                </a:cubicBezTo>
                <a:lnTo>
                  <a:pt x="7144" y="153829"/>
                </a:lnTo>
                <a:cubicBezTo>
                  <a:pt x="7144" y="157639"/>
                  <a:pt x="10001" y="160496"/>
                  <a:pt x="13811" y="160496"/>
                </a:cubicBezTo>
                <a:lnTo>
                  <a:pt x="64294" y="160496"/>
                </a:lnTo>
                <a:lnTo>
                  <a:pt x="64294" y="185261"/>
                </a:lnTo>
                <a:lnTo>
                  <a:pt x="13811" y="185261"/>
                </a:lnTo>
                <a:cubicBezTo>
                  <a:pt x="10001" y="185261"/>
                  <a:pt x="7144" y="188119"/>
                  <a:pt x="7144" y="191929"/>
                </a:cubicBezTo>
                <a:lnTo>
                  <a:pt x="7144" y="196691"/>
                </a:lnTo>
                <a:cubicBezTo>
                  <a:pt x="7144" y="200501"/>
                  <a:pt x="10001" y="203359"/>
                  <a:pt x="13811" y="203359"/>
                </a:cubicBezTo>
                <a:lnTo>
                  <a:pt x="64294" y="203359"/>
                </a:lnTo>
                <a:lnTo>
                  <a:pt x="64294" y="228124"/>
                </a:lnTo>
                <a:lnTo>
                  <a:pt x="13811" y="228124"/>
                </a:lnTo>
                <a:cubicBezTo>
                  <a:pt x="10001" y="229076"/>
                  <a:pt x="7144" y="231934"/>
                  <a:pt x="7144" y="235744"/>
                </a:cubicBezTo>
                <a:lnTo>
                  <a:pt x="7144" y="240506"/>
                </a:lnTo>
                <a:cubicBezTo>
                  <a:pt x="7144" y="244316"/>
                  <a:pt x="10001" y="247174"/>
                  <a:pt x="13811" y="247174"/>
                </a:cubicBezTo>
                <a:lnTo>
                  <a:pt x="64294" y="247174"/>
                </a:lnTo>
                <a:lnTo>
                  <a:pt x="64294" y="271939"/>
                </a:lnTo>
                <a:lnTo>
                  <a:pt x="13811" y="271939"/>
                </a:lnTo>
                <a:cubicBezTo>
                  <a:pt x="10001" y="271939"/>
                  <a:pt x="7144" y="274796"/>
                  <a:pt x="7144" y="278606"/>
                </a:cubicBezTo>
                <a:lnTo>
                  <a:pt x="7144" y="283369"/>
                </a:lnTo>
                <a:cubicBezTo>
                  <a:pt x="7144" y="287179"/>
                  <a:pt x="10001" y="290036"/>
                  <a:pt x="13811" y="290036"/>
                </a:cubicBezTo>
                <a:lnTo>
                  <a:pt x="64294" y="290036"/>
                </a:lnTo>
                <a:lnTo>
                  <a:pt x="64294" y="314801"/>
                </a:lnTo>
                <a:lnTo>
                  <a:pt x="13811" y="314801"/>
                </a:lnTo>
                <a:cubicBezTo>
                  <a:pt x="10001" y="314801"/>
                  <a:pt x="7144" y="317659"/>
                  <a:pt x="7144" y="321469"/>
                </a:cubicBezTo>
                <a:lnTo>
                  <a:pt x="7144" y="326231"/>
                </a:lnTo>
                <a:cubicBezTo>
                  <a:pt x="7144" y="330041"/>
                  <a:pt x="10001" y="332899"/>
                  <a:pt x="13811" y="332899"/>
                </a:cubicBezTo>
                <a:lnTo>
                  <a:pt x="64294" y="332899"/>
                </a:lnTo>
                <a:lnTo>
                  <a:pt x="64294" y="380524"/>
                </a:lnTo>
                <a:cubicBezTo>
                  <a:pt x="64294" y="393859"/>
                  <a:pt x="74771" y="404336"/>
                  <a:pt x="88106" y="404336"/>
                </a:cubicBezTo>
                <a:lnTo>
                  <a:pt x="142399" y="404336"/>
                </a:lnTo>
                <a:lnTo>
                  <a:pt x="142399" y="461486"/>
                </a:lnTo>
                <a:cubicBezTo>
                  <a:pt x="142399" y="465296"/>
                  <a:pt x="145256" y="468154"/>
                  <a:pt x="149066" y="468154"/>
                </a:cubicBezTo>
                <a:lnTo>
                  <a:pt x="153829" y="468154"/>
                </a:lnTo>
                <a:cubicBezTo>
                  <a:pt x="157639" y="468154"/>
                  <a:pt x="160496" y="465296"/>
                  <a:pt x="160496" y="461486"/>
                </a:cubicBezTo>
                <a:lnTo>
                  <a:pt x="160496" y="404336"/>
                </a:lnTo>
                <a:lnTo>
                  <a:pt x="185261" y="404336"/>
                </a:lnTo>
                <a:lnTo>
                  <a:pt x="185261" y="461486"/>
                </a:lnTo>
                <a:cubicBezTo>
                  <a:pt x="185261" y="465296"/>
                  <a:pt x="188119" y="468154"/>
                  <a:pt x="191929" y="468154"/>
                </a:cubicBezTo>
                <a:lnTo>
                  <a:pt x="196691" y="468154"/>
                </a:lnTo>
                <a:cubicBezTo>
                  <a:pt x="200501" y="468154"/>
                  <a:pt x="203359" y="465296"/>
                  <a:pt x="203359" y="461486"/>
                </a:cubicBezTo>
                <a:lnTo>
                  <a:pt x="203359" y="404336"/>
                </a:lnTo>
                <a:lnTo>
                  <a:pt x="228124" y="404336"/>
                </a:lnTo>
                <a:lnTo>
                  <a:pt x="228124" y="461486"/>
                </a:lnTo>
                <a:cubicBezTo>
                  <a:pt x="228124" y="465296"/>
                  <a:pt x="230981" y="468154"/>
                  <a:pt x="234791" y="468154"/>
                </a:cubicBezTo>
                <a:lnTo>
                  <a:pt x="239554" y="468154"/>
                </a:lnTo>
                <a:cubicBezTo>
                  <a:pt x="243364" y="468154"/>
                  <a:pt x="246221" y="465296"/>
                  <a:pt x="246221" y="461486"/>
                </a:cubicBezTo>
                <a:lnTo>
                  <a:pt x="246221" y="404336"/>
                </a:lnTo>
                <a:lnTo>
                  <a:pt x="270986" y="404336"/>
                </a:lnTo>
                <a:lnTo>
                  <a:pt x="270986" y="461486"/>
                </a:lnTo>
                <a:cubicBezTo>
                  <a:pt x="270986" y="465296"/>
                  <a:pt x="273844" y="468154"/>
                  <a:pt x="277654" y="468154"/>
                </a:cubicBezTo>
                <a:lnTo>
                  <a:pt x="283369" y="468154"/>
                </a:lnTo>
                <a:cubicBezTo>
                  <a:pt x="287179" y="468154"/>
                  <a:pt x="290036" y="465296"/>
                  <a:pt x="290036" y="461486"/>
                </a:cubicBezTo>
                <a:lnTo>
                  <a:pt x="290036" y="404336"/>
                </a:lnTo>
                <a:lnTo>
                  <a:pt x="314801" y="404336"/>
                </a:lnTo>
                <a:lnTo>
                  <a:pt x="314801" y="461486"/>
                </a:lnTo>
                <a:cubicBezTo>
                  <a:pt x="314801" y="465296"/>
                  <a:pt x="317659" y="468154"/>
                  <a:pt x="321469" y="468154"/>
                </a:cubicBezTo>
                <a:lnTo>
                  <a:pt x="326231" y="468154"/>
                </a:lnTo>
                <a:cubicBezTo>
                  <a:pt x="330041" y="468154"/>
                  <a:pt x="332899" y="465296"/>
                  <a:pt x="332899" y="461486"/>
                </a:cubicBezTo>
                <a:lnTo>
                  <a:pt x="332899" y="404336"/>
                </a:lnTo>
                <a:lnTo>
                  <a:pt x="391001" y="404336"/>
                </a:lnTo>
                <a:cubicBezTo>
                  <a:pt x="404336" y="404336"/>
                  <a:pt x="414814" y="393859"/>
                  <a:pt x="414814" y="380524"/>
                </a:cubicBezTo>
                <a:lnTo>
                  <a:pt x="414814" y="332899"/>
                </a:lnTo>
                <a:lnTo>
                  <a:pt x="461486" y="332899"/>
                </a:lnTo>
                <a:cubicBezTo>
                  <a:pt x="465296" y="332899"/>
                  <a:pt x="468154" y="330041"/>
                  <a:pt x="468154" y="326231"/>
                </a:cubicBezTo>
                <a:lnTo>
                  <a:pt x="468154" y="321469"/>
                </a:lnTo>
                <a:cubicBezTo>
                  <a:pt x="468154" y="317659"/>
                  <a:pt x="465296" y="314801"/>
                  <a:pt x="461486" y="314801"/>
                </a:cubicBezTo>
                <a:lnTo>
                  <a:pt x="414814" y="314801"/>
                </a:lnTo>
                <a:lnTo>
                  <a:pt x="414814" y="290036"/>
                </a:lnTo>
                <a:lnTo>
                  <a:pt x="461486" y="290036"/>
                </a:lnTo>
                <a:cubicBezTo>
                  <a:pt x="465296" y="290036"/>
                  <a:pt x="468154" y="287179"/>
                  <a:pt x="468154" y="283369"/>
                </a:cubicBezTo>
                <a:lnTo>
                  <a:pt x="468154" y="278606"/>
                </a:lnTo>
                <a:cubicBezTo>
                  <a:pt x="468154" y="274796"/>
                  <a:pt x="465296" y="271939"/>
                  <a:pt x="461486" y="271939"/>
                </a:cubicBezTo>
                <a:lnTo>
                  <a:pt x="414814" y="271939"/>
                </a:lnTo>
                <a:lnTo>
                  <a:pt x="414814" y="247174"/>
                </a:lnTo>
                <a:lnTo>
                  <a:pt x="461486" y="247174"/>
                </a:lnTo>
                <a:cubicBezTo>
                  <a:pt x="465296" y="247174"/>
                  <a:pt x="468154" y="244316"/>
                  <a:pt x="468154" y="240506"/>
                </a:cubicBezTo>
                <a:lnTo>
                  <a:pt x="468154" y="235744"/>
                </a:lnTo>
                <a:cubicBezTo>
                  <a:pt x="468154" y="231934"/>
                  <a:pt x="465296" y="229076"/>
                  <a:pt x="461486" y="229076"/>
                </a:cubicBezTo>
                <a:lnTo>
                  <a:pt x="414814" y="229076"/>
                </a:lnTo>
                <a:lnTo>
                  <a:pt x="414814" y="204311"/>
                </a:lnTo>
                <a:lnTo>
                  <a:pt x="461486" y="204311"/>
                </a:lnTo>
                <a:cubicBezTo>
                  <a:pt x="465296" y="204311"/>
                  <a:pt x="468154" y="201454"/>
                  <a:pt x="468154" y="197644"/>
                </a:cubicBezTo>
                <a:lnTo>
                  <a:pt x="468154" y="192881"/>
                </a:lnTo>
                <a:cubicBezTo>
                  <a:pt x="468154" y="189071"/>
                  <a:pt x="465296" y="186214"/>
                  <a:pt x="461486" y="186214"/>
                </a:cubicBezTo>
                <a:lnTo>
                  <a:pt x="414814" y="186214"/>
                </a:lnTo>
                <a:lnTo>
                  <a:pt x="414814" y="161449"/>
                </a:lnTo>
                <a:lnTo>
                  <a:pt x="462439" y="16144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09" name="مربع نص 108"/>
          <p:cNvSpPr txBox="1"/>
          <p:nvPr/>
        </p:nvSpPr>
        <p:spPr>
          <a:xfrm>
            <a:off x="8617472" y="794860"/>
            <a:ext cx="1717964" cy="51617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 anchor="ctr" anchorCtr="0">
            <a:noAutofit/>
          </a:bodyPr>
          <a:lstStyle/>
          <a:p>
            <a:pPr marL="0" algn="r" defTabSz="914400" rtl="1" eaLnBrk="1" latinLnBrk="0" hangingPunct="1"/>
            <a:r>
              <a:rPr lang="ar-SA" b="1" dirty="0" smtClean="0"/>
              <a:t>عدد المكرمين</a:t>
            </a:r>
            <a:endParaRPr lang="en-US" b="1" dirty="0"/>
          </a:p>
        </p:txBody>
      </p:sp>
      <p:sp>
        <p:nvSpPr>
          <p:cNvPr id="111" name="مستطيل مستدير الزوايا 110"/>
          <p:cNvSpPr/>
          <p:nvPr/>
        </p:nvSpPr>
        <p:spPr>
          <a:xfrm>
            <a:off x="8894618" y="794860"/>
            <a:ext cx="1773382" cy="51617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>
              <a:solidFill>
                <a:schemeClr val="bg1"/>
              </a:solidFill>
            </a:endParaRPr>
          </a:p>
        </p:txBody>
      </p:sp>
      <p:sp>
        <p:nvSpPr>
          <p:cNvPr id="113" name="مستطيل 112"/>
          <p:cNvSpPr/>
          <p:nvPr/>
        </p:nvSpPr>
        <p:spPr>
          <a:xfrm>
            <a:off x="10369085" y="1568303"/>
            <a:ext cx="15985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ar-SA" b="1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الشؤون المالية والإدارية</a:t>
            </a:r>
            <a:endParaRPr lang="en-US" b="1" dirty="0">
              <a:solidFill>
                <a:sysClr val="windowText" lastClr="000000">
                  <a:lumMod val="65000"/>
                  <a:lumOff val="35000"/>
                </a:sysClr>
              </a:solidFill>
            </a:endParaRPr>
          </a:p>
        </p:txBody>
      </p:sp>
      <p:sp>
        <p:nvSpPr>
          <p:cNvPr id="114" name="مستطيل 113"/>
          <p:cNvSpPr/>
          <p:nvPr/>
        </p:nvSpPr>
        <p:spPr>
          <a:xfrm>
            <a:off x="10335436" y="2399990"/>
            <a:ext cx="17948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b="1" dirty="0"/>
              <a:t>الأنظمة التقنية والرقمية</a:t>
            </a:r>
            <a:endParaRPr lang="en-US" b="1" dirty="0"/>
          </a:p>
        </p:txBody>
      </p:sp>
      <p:sp>
        <p:nvSpPr>
          <p:cNvPr id="115" name="مستطيل 114"/>
          <p:cNvSpPr/>
          <p:nvPr/>
        </p:nvSpPr>
        <p:spPr>
          <a:xfrm>
            <a:off x="10384315" y="3429918"/>
            <a:ext cx="14558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ar-SA" b="1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الاستراتيجية والتطوير</a:t>
            </a:r>
            <a:endParaRPr lang="en-US" b="1" dirty="0">
              <a:solidFill>
                <a:sysClr val="windowText" lastClr="000000">
                  <a:lumMod val="65000"/>
                  <a:lumOff val="35000"/>
                </a:sysClr>
              </a:solidFill>
            </a:endParaRPr>
          </a:p>
        </p:txBody>
      </p:sp>
      <p:sp>
        <p:nvSpPr>
          <p:cNvPr id="116" name="مستطيل 115"/>
          <p:cNvSpPr/>
          <p:nvPr/>
        </p:nvSpPr>
        <p:spPr>
          <a:xfrm>
            <a:off x="10335437" y="4118756"/>
            <a:ext cx="17948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b="1" dirty="0"/>
              <a:t>التحليل وإدارة المخاطر</a:t>
            </a:r>
            <a:endParaRPr lang="en-US" b="1" dirty="0"/>
          </a:p>
        </p:txBody>
      </p:sp>
      <p:sp>
        <p:nvSpPr>
          <p:cNvPr id="117" name="مستطيل 116"/>
          <p:cNvSpPr/>
          <p:nvPr/>
        </p:nvSpPr>
        <p:spPr>
          <a:xfrm>
            <a:off x="10397138" y="4956059"/>
            <a:ext cx="15424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b="1" dirty="0"/>
              <a:t>وكالة رأس المال البشري</a:t>
            </a:r>
            <a:endParaRPr lang="en-US" b="1" dirty="0"/>
          </a:p>
        </p:txBody>
      </p:sp>
      <p:sp>
        <p:nvSpPr>
          <p:cNvPr id="118" name="مستطيل 117"/>
          <p:cNvSpPr/>
          <p:nvPr/>
        </p:nvSpPr>
        <p:spPr>
          <a:xfrm>
            <a:off x="10353057" y="5917482"/>
            <a:ext cx="13115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ar-SA" sz="1600" b="1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Somar Bold"/>
              </a:rPr>
              <a:t>الشؤون القانونية</a:t>
            </a:r>
            <a:endParaRPr lang="en-US" sz="1600" b="1" dirty="0">
              <a:solidFill>
                <a:sysClr val="windowText" lastClr="000000">
                  <a:lumMod val="65000"/>
                  <a:lumOff val="35000"/>
                </a:sysClr>
              </a:solidFill>
              <a:latin typeface="Somar Bold"/>
            </a:endParaRPr>
          </a:p>
        </p:txBody>
      </p:sp>
      <p:sp>
        <p:nvSpPr>
          <p:cNvPr id="119" name="مستطيل 118"/>
          <p:cNvSpPr/>
          <p:nvPr/>
        </p:nvSpPr>
        <p:spPr>
          <a:xfrm>
            <a:off x="411596" y="1760730"/>
            <a:ext cx="11641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ar-SA" b="1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Somar Bold"/>
              </a:rPr>
              <a:t>الشؤون القانونية</a:t>
            </a:r>
            <a:endParaRPr lang="en-US" b="1" dirty="0">
              <a:solidFill>
                <a:sysClr val="windowText" lastClr="000000">
                  <a:lumMod val="65000"/>
                  <a:lumOff val="35000"/>
                </a:sysClr>
              </a:solidFill>
              <a:latin typeface="Somar Bold"/>
            </a:endParaRPr>
          </a:p>
        </p:txBody>
      </p:sp>
      <p:sp>
        <p:nvSpPr>
          <p:cNvPr id="120" name="مستطيل 119"/>
          <p:cNvSpPr/>
          <p:nvPr/>
        </p:nvSpPr>
        <p:spPr>
          <a:xfrm>
            <a:off x="292703" y="2582137"/>
            <a:ext cx="13067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r-SA" b="1" dirty="0"/>
              <a:t>الشؤون الأمنية</a:t>
            </a:r>
            <a:endParaRPr lang="en-US" b="1" dirty="0"/>
          </a:p>
        </p:txBody>
      </p:sp>
      <p:sp>
        <p:nvSpPr>
          <p:cNvPr id="121" name="مستطيل 120"/>
          <p:cNvSpPr/>
          <p:nvPr/>
        </p:nvSpPr>
        <p:spPr>
          <a:xfrm>
            <a:off x="591559" y="3431408"/>
            <a:ext cx="785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r-SA" b="1" dirty="0"/>
              <a:t>العمليات</a:t>
            </a:r>
            <a:endParaRPr lang="en-US" b="1" dirty="0"/>
          </a:p>
        </p:txBody>
      </p:sp>
      <p:sp>
        <p:nvSpPr>
          <p:cNvPr id="122" name="مستطيل 121"/>
          <p:cNvSpPr/>
          <p:nvPr/>
        </p:nvSpPr>
        <p:spPr>
          <a:xfrm>
            <a:off x="409192" y="4313452"/>
            <a:ext cx="11865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rtl="1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ar-SA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الشؤون الهندسية</a:t>
            </a:r>
            <a:endParaRPr lang="en-US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23" name="مستطيل 122"/>
          <p:cNvSpPr/>
          <p:nvPr/>
        </p:nvSpPr>
        <p:spPr>
          <a:xfrm>
            <a:off x="292703" y="5142668"/>
            <a:ext cx="1463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r-SA" b="1" dirty="0"/>
              <a:t>المراجعة الداخلية</a:t>
            </a:r>
            <a:endParaRPr lang="en-US" b="1" dirty="0"/>
          </a:p>
        </p:txBody>
      </p:sp>
      <p:sp>
        <p:nvSpPr>
          <p:cNvPr id="124" name="مستطيل 123"/>
          <p:cNvSpPr/>
          <p:nvPr/>
        </p:nvSpPr>
        <p:spPr>
          <a:xfrm>
            <a:off x="130046" y="5866305"/>
            <a:ext cx="18233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A" b="1" dirty="0"/>
              <a:t>تيسير التجارة وتجربة العميل</a:t>
            </a:r>
            <a:endParaRPr lang="en-US" b="1" dirty="0"/>
          </a:p>
        </p:txBody>
      </p:sp>
      <p:sp>
        <p:nvSpPr>
          <p:cNvPr id="125" name="مربع نص 124"/>
          <p:cNvSpPr txBox="1"/>
          <p:nvPr/>
        </p:nvSpPr>
        <p:spPr>
          <a:xfrm>
            <a:off x="1236252" y="900546"/>
            <a:ext cx="1717964" cy="51617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 anchor="ctr" anchorCtr="0">
            <a:noAutofit/>
          </a:bodyPr>
          <a:lstStyle/>
          <a:p>
            <a:pPr marL="0" algn="r" defTabSz="914400" rtl="1" eaLnBrk="1" latinLnBrk="0" hangingPunct="1"/>
            <a:r>
              <a:rPr lang="ar-SA" b="1" dirty="0" smtClean="0"/>
              <a:t>عدد المكرمين</a:t>
            </a:r>
            <a:endParaRPr lang="en-US" b="1" dirty="0"/>
          </a:p>
        </p:txBody>
      </p:sp>
      <p:sp>
        <p:nvSpPr>
          <p:cNvPr id="126" name="مربع نص 125"/>
          <p:cNvSpPr txBox="1"/>
          <p:nvPr/>
        </p:nvSpPr>
        <p:spPr>
          <a:xfrm>
            <a:off x="4980330" y="1020872"/>
            <a:ext cx="1717964" cy="5161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r" rtl="1"/>
            <a:r>
              <a:rPr lang="ar-SA" dirty="0"/>
              <a:t>الباقي </a:t>
            </a:r>
            <a:r>
              <a:rPr lang="ar-SA" dirty="0" err="1"/>
              <a:t>لأكمال</a:t>
            </a:r>
            <a:r>
              <a:rPr lang="ar-SA" dirty="0"/>
              <a:t> النسبة</a:t>
            </a:r>
            <a:endParaRPr lang="en-US" dirty="0"/>
          </a:p>
        </p:txBody>
      </p:sp>
      <p:sp>
        <p:nvSpPr>
          <p:cNvPr id="127" name="مستطيل مستدير الزوايا 126"/>
          <p:cNvSpPr/>
          <p:nvPr/>
        </p:nvSpPr>
        <p:spPr>
          <a:xfrm>
            <a:off x="5084618" y="905697"/>
            <a:ext cx="1717964" cy="775361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/>
          </a:p>
        </p:txBody>
      </p:sp>
      <p:sp>
        <p:nvSpPr>
          <p:cNvPr id="128" name="مربع نص 127"/>
          <p:cNvSpPr txBox="1"/>
          <p:nvPr/>
        </p:nvSpPr>
        <p:spPr>
          <a:xfrm>
            <a:off x="5472546" y="2954569"/>
            <a:ext cx="997528" cy="44296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algn="ctr" defTabSz="914400" rtl="1" eaLnBrk="1" latinLnBrk="0" hangingPunct="1"/>
            <a:r>
              <a:rPr lang="ar-SA" sz="2000" b="1" dirty="0" err="1" smtClean="0"/>
              <a:t>الأجمالي</a:t>
            </a:r>
            <a:endParaRPr lang="en-US" sz="2000" b="1" dirty="0"/>
          </a:p>
        </p:txBody>
      </p:sp>
      <p:sp>
        <p:nvSpPr>
          <p:cNvPr id="129" name="مربع نص 128"/>
          <p:cNvSpPr txBox="1"/>
          <p:nvPr/>
        </p:nvSpPr>
        <p:spPr>
          <a:xfrm>
            <a:off x="5320146" y="3399142"/>
            <a:ext cx="1149928" cy="648226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algn="ctr" defTabSz="914400" rtl="1" eaLnBrk="1" latinLnBrk="0" hangingPunct="1"/>
            <a:r>
              <a:rPr lang="ar-SA" sz="3200" b="1" dirty="0" smtClean="0"/>
              <a:t>450</a:t>
            </a:r>
            <a:endParaRPr lang="en-US" b="1" dirty="0"/>
          </a:p>
        </p:txBody>
      </p:sp>
      <p:cxnSp>
        <p:nvCxnSpPr>
          <p:cNvPr id="131" name="رابط كسهم مستقيم 130"/>
          <p:cNvCxnSpPr/>
          <p:nvPr/>
        </p:nvCxnSpPr>
        <p:spPr>
          <a:xfrm>
            <a:off x="6470074" y="1681058"/>
            <a:ext cx="580366" cy="29109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رابط كسهم مستقيم 132"/>
          <p:cNvCxnSpPr/>
          <p:nvPr/>
        </p:nvCxnSpPr>
        <p:spPr>
          <a:xfrm flipV="1">
            <a:off x="4702096" y="1711795"/>
            <a:ext cx="523661" cy="23871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016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رقم الشريحة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BDA-5E07-414A-8101-29DABEB15B19}" type="slidenum">
              <a:rPr lang="x-none" smtClean="0"/>
              <a:pPr/>
              <a:t>9</a:t>
            </a:fld>
            <a:endParaRPr lang="x-none"/>
          </a:p>
        </p:txBody>
      </p:sp>
      <p:grpSp>
        <p:nvGrpSpPr>
          <p:cNvPr id="4" name="مجموعة 3"/>
          <p:cNvGrpSpPr/>
          <p:nvPr/>
        </p:nvGrpSpPr>
        <p:grpSpPr>
          <a:xfrm>
            <a:off x="234052" y="1532394"/>
            <a:ext cx="11947208" cy="5051091"/>
            <a:chOff x="130046" y="903454"/>
            <a:chExt cx="11947208" cy="5051091"/>
          </a:xfrm>
        </p:grpSpPr>
        <p:sp>
          <p:nvSpPr>
            <p:cNvPr id="5" name="مستطيل 4"/>
            <p:cNvSpPr/>
            <p:nvPr/>
          </p:nvSpPr>
          <p:spPr>
            <a:xfrm>
              <a:off x="184848" y="4159564"/>
              <a:ext cx="110479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rtl="1">
                <a:defRPr sz="1400" b="0" i="0" u="none" strike="noStrike" kern="1200" spc="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ar-SA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الشؤون الهندسية</a:t>
              </a:r>
              <a:endParaRPr lang="en-US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6" name="مستطيل 5"/>
            <p:cNvSpPr/>
            <p:nvPr/>
          </p:nvSpPr>
          <p:spPr>
            <a:xfrm>
              <a:off x="244090" y="1832657"/>
              <a:ext cx="12506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الشؤون الأمنية</a:t>
              </a:r>
              <a:endParaRPr lang="en-US" dirty="0"/>
            </a:p>
          </p:txBody>
        </p:sp>
        <p:sp>
          <p:nvSpPr>
            <p:cNvPr id="7" name="مستطيل 6"/>
            <p:cNvSpPr/>
            <p:nvPr/>
          </p:nvSpPr>
          <p:spPr>
            <a:xfrm>
              <a:off x="130046" y="5535552"/>
              <a:ext cx="226857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تيسير التجارة وتجربة العميل</a:t>
              </a:r>
              <a:endParaRPr lang="en-US" dirty="0"/>
            </a:p>
          </p:txBody>
        </p:sp>
        <p:sp>
          <p:nvSpPr>
            <p:cNvPr id="8" name="Oval 8">
              <a:extLst>
                <a:ext uri="{FF2B5EF4-FFF2-40B4-BE49-F238E27FC236}">
                  <a16:creationId xmlns:a16="http://schemas.microsoft.com/office/drawing/2014/main" xmlns="" id="{10779195-C1F9-46F6-BBB0-AC6619C7A224}"/>
                </a:ext>
              </a:extLst>
            </p:cNvPr>
            <p:cNvSpPr/>
            <p:nvPr/>
          </p:nvSpPr>
          <p:spPr>
            <a:xfrm flipH="1">
              <a:off x="1617453" y="3038255"/>
              <a:ext cx="549613" cy="5496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9" name="Arc 38">
              <a:extLst>
                <a:ext uri="{FF2B5EF4-FFF2-40B4-BE49-F238E27FC236}">
                  <a16:creationId xmlns:a16="http://schemas.microsoft.com/office/drawing/2014/main" xmlns="" id="{7E0A2826-8662-4C5F-8ECD-9228A0FA4B39}"/>
                </a:ext>
              </a:extLst>
            </p:cNvPr>
            <p:cNvSpPr/>
            <p:nvPr/>
          </p:nvSpPr>
          <p:spPr>
            <a:xfrm flipH="1">
              <a:off x="3681926" y="1060529"/>
              <a:ext cx="4135150" cy="4460229"/>
            </a:xfrm>
            <a:prstGeom prst="arc">
              <a:avLst>
                <a:gd name="adj1" fmla="val 16200000"/>
                <a:gd name="adj2" fmla="val 5433205"/>
              </a:avLst>
            </a:prstGeom>
            <a:ln w="53975">
              <a:gradFill>
                <a:gsLst>
                  <a:gs pos="82000">
                    <a:srgbClr val="D9D9D9"/>
                  </a:gs>
                  <a:gs pos="0">
                    <a:schemeClr val="bg1">
                      <a:lumMod val="85000"/>
                      <a:alpha val="0"/>
                    </a:schemeClr>
                  </a:gs>
                  <a:gs pos="20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0" name="Graphic 4">
              <a:extLst>
                <a:ext uri="{FF2B5EF4-FFF2-40B4-BE49-F238E27FC236}">
                  <a16:creationId xmlns:a16="http://schemas.microsoft.com/office/drawing/2014/main" xmlns="" id="{4C4E4351-3005-4AD4-AE0F-779F2DFF1E47}"/>
                </a:ext>
              </a:extLst>
            </p:cNvPr>
            <p:cNvSpPr/>
            <p:nvPr/>
          </p:nvSpPr>
          <p:spPr>
            <a:xfrm flipH="1">
              <a:off x="4757064" y="1505423"/>
              <a:ext cx="2791580" cy="2950811"/>
            </a:xfrm>
            <a:custGeom>
              <a:avLst/>
              <a:gdLst>
                <a:gd name="connsiteX0" fmla="*/ 462439 w 476250"/>
                <a:gd name="connsiteY0" fmla="*/ 160496 h 466725"/>
                <a:gd name="connsiteX1" fmla="*/ 469106 w 476250"/>
                <a:gd name="connsiteY1" fmla="*/ 153829 h 466725"/>
                <a:gd name="connsiteX2" fmla="*/ 469106 w 476250"/>
                <a:gd name="connsiteY2" fmla="*/ 149066 h 466725"/>
                <a:gd name="connsiteX3" fmla="*/ 462439 w 476250"/>
                <a:gd name="connsiteY3" fmla="*/ 142399 h 466725"/>
                <a:gd name="connsiteX4" fmla="*/ 415766 w 476250"/>
                <a:gd name="connsiteY4" fmla="*/ 142399 h 466725"/>
                <a:gd name="connsiteX5" fmla="*/ 415766 w 476250"/>
                <a:gd name="connsiteY5" fmla="*/ 93821 h 466725"/>
                <a:gd name="connsiteX6" fmla="*/ 391954 w 476250"/>
                <a:gd name="connsiteY6" fmla="*/ 70009 h 466725"/>
                <a:gd name="connsiteX7" fmla="*/ 333851 w 476250"/>
                <a:gd name="connsiteY7" fmla="*/ 70009 h 466725"/>
                <a:gd name="connsiteX8" fmla="*/ 333851 w 476250"/>
                <a:gd name="connsiteY8" fmla="*/ 13811 h 466725"/>
                <a:gd name="connsiteX9" fmla="*/ 327184 w 476250"/>
                <a:gd name="connsiteY9" fmla="*/ 7144 h 466725"/>
                <a:gd name="connsiteX10" fmla="*/ 322421 w 476250"/>
                <a:gd name="connsiteY10" fmla="*/ 7144 h 466725"/>
                <a:gd name="connsiteX11" fmla="*/ 315754 w 476250"/>
                <a:gd name="connsiteY11" fmla="*/ 13811 h 466725"/>
                <a:gd name="connsiteX12" fmla="*/ 315754 w 476250"/>
                <a:gd name="connsiteY12" fmla="*/ 70009 h 466725"/>
                <a:gd name="connsiteX13" fmla="*/ 290989 w 476250"/>
                <a:gd name="connsiteY13" fmla="*/ 70009 h 466725"/>
                <a:gd name="connsiteX14" fmla="*/ 290989 w 476250"/>
                <a:gd name="connsiteY14" fmla="*/ 13811 h 466725"/>
                <a:gd name="connsiteX15" fmla="*/ 283369 w 476250"/>
                <a:gd name="connsiteY15" fmla="*/ 7144 h 466725"/>
                <a:gd name="connsiteX16" fmla="*/ 278606 w 476250"/>
                <a:gd name="connsiteY16" fmla="*/ 7144 h 466725"/>
                <a:gd name="connsiteX17" fmla="*/ 271939 w 476250"/>
                <a:gd name="connsiteY17" fmla="*/ 13811 h 466725"/>
                <a:gd name="connsiteX18" fmla="*/ 271939 w 476250"/>
                <a:gd name="connsiteY18" fmla="*/ 70009 h 466725"/>
                <a:gd name="connsiteX19" fmla="*/ 247174 w 476250"/>
                <a:gd name="connsiteY19" fmla="*/ 70009 h 466725"/>
                <a:gd name="connsiteX20" fmla="*/ 247174 w 476250"/>
                <a:gd name="connsiteY20" fmla="*/ 13811 h 466725"/>
                <a:gd name="connsiteX21" fmla="*/ 240506 w 476250"/>
                <a:gd name="connsiteY21" fmla="*/ 7144 h 466725"/>
                <a:gd name="connsiteX22" fmla="*/ 235744 w 476250"/>
                <a:gd name="connsiteY22" fmla="*/ 7144 h 466725"/>
                <a:gd name="connsiteX23" fmla="*/ 229076 w 476250"/>
                <a:gd name="connsiteY23" fmla="*/ 13811 h 466725"/>
                <a:gd name="connsiteX24" fmla="*/ 229076 w 476250"/>
                <a:gd name="connsiteY24" fmla="*/ 70009 h 466725"/>
                <a:gd name="connsiteX25" fmla="*/ 204311 w 476250"/>
                <a:gd name="connsiteY25" fmla="*/ 70009 h 466725"/>
                <a:gd name="connsiteX26" fmla="*/ 204311 w 476250"/>
                <a:gd name="connsiteY26" fmla="*/ 13811 h 466725"/>
                <a:gd name="connsiteX27" fmla="*/ 197644 w 476250"/>
                <a:gd name="connsiteY27" fmla="*/ 7144 h 466725"/>
                <a:gd name="connsiteX28" fmla="*/ 192881 w 476250"/>
                <a:gd name="connsiteY28" fmla="*/ 7144 h 466725"/>
                <a:gd name="connsiteX29" fmla="*/ 186214 w 476250"/>
                <a:gd name="connsiteY29" fmla="*/ 13811 h 466725"/>
                <a:gd name="connsiteX30" fmla="*/ 186214 w 476250"/>
                <a:gd name="connsiteY30" fmla="*/ 70009 h 466725"/>
                <a:gd name="connsiteX31" fmla="*/ 161449 w 476250"/>
                <a:gd name="connsiteY31" fmla="*/ 70009 h 466725"/>
                <a:gd name="connsiteX32" fmla="*/ 161449 w 476250"/>
                <a:gd name="connsiteY32" fmla="*/ 13811 h 466725"/>
                <a:gd name="connsiteX33" fmla="*/ 154781 w 476250"/>
                <a:gd name="connsiteY33" fmla="*/ 7144 h 466725"/>
                <a:gd name="connsiteX34" fmla="*/ 150019 w 476250"/>
                <a:gd name="connsiteY34" fmla="*/ 7144 h 466725"/>
                <a:gd name="connsiteX35" fmla="*/ 143351 w 476250"/>
                <a:gd name="connsiteY35" fmla="*/ 13811 h 466725"/>
                <a:gd name="connsiteX36" fmla="*/ 143351 w 476250"/>
                <a:gd name="connsiteY36" fmla="*/ 70009 h 466725"/>
                <a:gd name="connsiteX37" fmla="*/ 88106 w 476250"/>
                <a:gd name="connsiteY37" fmla="*/ 70009 h 466725"/>
                <a:gd name="connsiteX38" fmla="*/ 64294 w 476250"/>
                <a:gd name="connsiteY38" fmla="*/ 93821 h 466725"/>
                <a:gd name="connsiteX39" fmla="*/ 64294 w 476250"/>
                <a:gd name="connsiteY39" fmla="*/ 142399 h 466725"/>
                <a:gd name="connsiteX40" fmla="*/ 13811 w 476250"/>
                <a:gd name="connsiteY40" fmla="*/ 142399 h 466725"/>
                <a:gd name="connsiteX41" fmla="*/ 7144 w 476250"/>
                <a:gd name="connsiteY41" fmla="*/ 149066 h 466725"/>
                <a:gd name="connsiteX42" fmla="*/ 7144 w 476250"/>
                <a:gd name="connsiteY42" fmla="*/ 153829 h 466725"/>
                <a:gd name="connsiteX43" fmla="*/ 13811 w 476250"/>
                <a:gd name="connsiteY43" fmla="*/ 160496 h 466725"/>
                <a:gd name="connsiteX44" fmla="*/ 64294 w 476250"/>
                <a:gd name="connsiteY44" fmla="*/ 160496 h 466725"/>
                <a:gd name="connsiteX45" fmla="*/ 64294 w 476250"/>
                <a:gd name="connsiteY45" fmla="*/ 185261 h 466725"/>
                <a:gd name="connsiteX46" fmla="*/ 13811 w 476250"/>
                <a:gd name="connsiteY46" fmla="*/ 185261 h 466725"/>
                <a:gd name="connsiteX47" fmla="*/ 7144 w 476250"/>
                <a:gd name="connsiteY47" fmla="*/ 191929 h 466725"/>
                <a:gd name="connsiteX48" fmla="*/ 7144 w 476250"/>
                <a:gd name="connsiteY48" fmla="*/ 196691 h 466725"/>
                <a:gd name="connsiteX49" fmla="*/ 13811 w 476250"/>
                <a:gd name="connsiteY49" fmla="*/ 203359 h 466725"/>
                <a:gd name="connsiteX50" fmla="*/ 64294 w 476250"/>
                <a:gd name="connsiteY50" fmla="*/ 203359 h 466725"/>
                <a:gd name="connsiteX51" fmla="*/ 64294 w 476250"/>
                <a:gd name="connsiteY51" fmla="*/ 228124 h 466725"/>
                <a:gd name="connsiteX52" fmla="*/ 13811 w 476250"/>
                <a:gd name="connsiteY52" fmla="*/ 228124 h 466725"/>
                <a:gd name="connsiteX53" fmla="*/ 7144 w 476250"/>
                <a:gd name="connsiteY53" fmla="*/ 235744 h 466725"/>
                <a:gd name="connsiteX54" fmla="*/ 7144 w 476250"/>
                <a:gd name="connsiteY54" fmla="*/ 240506 h 466725"/>
                <a:gd name="connsiteX55" fmla="*/ 13811 w 476250"/>
                <a:gd name="connsiteY55" fmla="*/ 247174 h 466725"/>
                <a:gd name="connsiteX56" fmla="*/ 64294 w 476250"/>
                <a:gd name="connsiteY56" fmla="*/ 247174 h 466725"/>
                <a:gd name="connsiteX57" fmla="*/ 64294 w 476250"/>
                <a:gd name="connsiteY57" fmla="*/ 271939 h 466725"/>
                <a:gd name="connsiteX58" fmla="*/ 13811 w 476250"/>
                <a:gd name="connsiteY58" fmla="*/ 271939 h 466725"/>
                <a:gd name="connsiteX59" fmla="*/ 7144 w 476250"/>
                <a:gd name="connsiteY59" fmla="*/ 278606 h 466725"/>
                <a:gd name="connsiteX60" fmla="*/ 7144 w 476250"/>
                <a:gd name="connsiteY60" fmla="*/ 283369 h 466725"/>
                <a:gd name="connsiteX61" fmla="*/ 13811 w 476250"/>
                <a:gd name="connsiteY61" fmla="*/ 290036 h 466725"/>
                <a:gd name="connsiteX62" fmla="*/ 64294 w 476250"/>
                <a:gd name="connsiteY62" fmla="*/ 290036 h 466725"/>
                <a:gd name="connsiteX63" fmla="*/ 64294 w 476250"/>
                <a:gd name="connsiteY63" fmla="*/ 314801 h 466725"/>
                <a:gd name="connsiteX64" fmla="*/ 13811 w 476250"/>
                <a:gd name="connsiteY64" fmla="*/ 314801 h 466725"/>
                <a:gd name="connsiteX65" fmla="*/ 7144 w 476250"/>
                <a:gd name="connsiteY65" fmla="*/ 321469 h 466725"/>
                <a:gd name="connsiteX66" fmla="*/ 7144 w 476250"/>
                <a:gd name="connsiteY66" fmla="*/ 326231 h 466725"/>
                <a:gd name="connsiteX67" fmla="*/ 13811 w 476250"/>
                <a:gd name="connsiteY67" fmla="*/ 332899 h 466725"/>
                <a:gd name="connsiteX68" fmla="*/ 64294 w 476250"/>
                <a:gd name="connsiteY68" fmla="*/ 332899 h 466725"/>
                <a:gd name="connsiteX69" fmla="*/ 64294 w 476250"/>
                <a:gd name="connsiteY69" fmla="*/ 380524 h 466725"/>
                <a:gd name="connsiteX70" fmla="*/ 88106 w 476250"/>
                <a:gd name="connsiteY70" fmla="*/ 404336 h 466725"/>
                <a:gd name="connsiteX71" fmla="*/ 142399 w 476250"/>
                <a:gd name="connsiteY71" fmla="*/ 404336 h 466725"/>
                <a:gd name="connsiteX72" fmla="*/ 142399 w 476250"/>
                <a:gd name="connsiteY72" fmla="*/ 461486 h 466725"/>
                <a:gd name="connsiteX73" fmla="*/ 149066 w 476250"/>
                <a:gd name="connsiteY73" fmla="*/ 468154 h 466725"/>
                <a:gd name="connsiteX74" fmla="*/ 153829 w 476250"/>
                <a:gd name="connsiteY74" fmla="*/ 468154 h 466725"/>
                <a:gd name="connsiteX75" fmla="*/ 160496 w 476250"/>
                <a:gd name="connsiteY75" fmla="*/ 461486 h 466725"/>
                <a:gd name="connsiteX76" fmla="*/ 160496 w 476250"/>
                <a:gd name="connsiteY76" fmla="*/ 404336 h 466725"/>
                <a:gd name="connsiteX77" fmla="*/ 185261 w 476250"/>
                <a:gd name="connsiteY77" fmla="*/ 404336 h 466725"/>
                <a:gd name="connsiteX78" fmla="*/ 185261 w 476250"/>
                <a:gd name="connsiteY78" fmla="*/ 461486 h 466725"/>
                <a:gd name="connsiteX79" fmla="*/ 191929 w 476250"/>
                <a:gd name="connsiteY79" fmla="*/ 468154 h 466725"/>
                <a:gd name="connsiteX80" fmla="*/ 196691 w 476250"/>
                <a:gd name="connsiteY80" fmla="*/ 468154 h 466725"/>
                <a:gd name="connsiteX81" fmla="*/ 203359 w 476250"/>
                <a:gd name="connsiteY81" fmla="*/ 461486 h 466725"/>
                <a:gd name="connsiteX82" fmla="*/ 203359 w 476250"/>
                <a:gd name="connsiteY82" fmla="*/ 404336 h 466725"/>
                <a:gd name="connsiteX83" fmla="*/ 228124 w 476250"/>
                <a:gd name="connsiteY83" fmla="*/ 404336 h 466725"/>
                <a:gd name="connsiteX84" fmla="*/ 228124 w 476250"/>
                <a:gd name="connsiteY84" fmla="*/ 461486 h 466725"/>
                <a:gd name="connsiteX85" fmla="*/ 234791 w 476250"/>
                <a:gd name="connsiteY85" fmla="*/ 468154 h 466725"/>
                <a:gd name="connsiteX86" fmla="*/ 239554 w 476250"/>
                <a:gd name="connsiteY86" fmla="*/ 468154 h 466725"/>
                <a:gd name="connsiteX87" fmla="*/ 246221 w 476250"/>
                <a:gd name="connsiteY87" fmla="*/ 461486 h 466725"/>
                <a:gd name="connsiteX88" fmla="*/ 246221 w 476250"/>
                <a:gd name="connsiteY88" fmla="*/ 404336 h 466725"/>
                <a:gd name="connsiteX89" fmla="*/ 270986 w 476250"/>
                <a:gd name="connsiteY89" fmla="*/ 404336 h 466725"/>
                <a:gd name="connsiteX90" fmla="*/ 270986 w 476250"/>
                <a:gd name="connsiteY90" fmla="*/ 461486 h 466725"/>
                <a:gd name="connsiteX91" fmla="*/ 277654 w 476250"/>
                <a:gd name="connsiteY91" fmla="*/ 468154 h 466725"/>
                <a:gd name="connsiteX92" fmla="*/ 283369 w 476250"/>
                <a:gd name="connsiteY92" fmla="*/ 468154 h 466725"/>
                <a:gd name="connsiteX93" fmla="*/ 290036 w 476250"/>
                <a:gd name="connsiteY93" fmla="*/ 461486 h 466725"/>
                <a:gd name="connsiteX94" fmla="*/ 290036 w 476250"/>
                <a:gd name="connsiteY94" fmla="*/ 404336 h 466725"/>
                <a:gd name="connsiteX95" fmla="*/ 314801 w 476250"/>
                <a:gd name="connsiteY95" fmla="*/ 404336 h 466725"/>
                <a:gd name="connsiteX96" fmla="*/ 314801 w 476250"/>
                <a:gd name="connsiteY96" fmla="*/ 461486 h 466725"/>
                <a:gd name="connsiteX97" fmla="*/ 321469 w 476250"/>
                <a:gd name="connsiteY97" fmla="*/ 468154 h 466725"/>
                <a:gd name="connsiteX98" fmla="*/ 326231 w 476250"/>
                <a:gd name="connsiteY98" fmla="*/ 468154 h 466725"/>
                <a:gd name="connsiteX99" fmla="*/ 332899 w 476250"/>
                <a:gd name="connsiteY99" fmla="*/ 461486 h 466725"/>
                <a:gd name="connsiteX100" fmla="*/ 332899 w 476250"/>
                <a:gd name="connsiteY100" fmla="*/ 404336 h 466725"/>
                <a:gd name="connsiteX101" fmla="*/ 391001 w 476250"/>
                <a:gd name="connsiteY101" fmla="*/ 404336 h 466725"/>
                <a:gd name="connsiteX102" fmla="*/ 414814 w 476250"/>
                <a:gd name="connsiteY102" fmla="*/ 380524 h 466725"/>
                <a:gd name="connsiteX103" fmla="*/ 414814 w 476250"/>
                <a:gd name="connsiteY103" fmla="*/ 332899 h 466725"/>
                <a:gd name="connsiteX104" fmla="*/ 461486 w 476250"/>
                <a:gd name="connsiteY104" fmla="*/ 332899 h 466725"/>
                <a:gd name="connsiteX105" fmla="*/ 468154 w 476250"/>
                <a:gd name="connsiteY105" fmla="*/ 326231 h 466725"/>
                <a:gd name="connsiteX106" fmla="*/ 468154 w 476250"/>
                <a:gd name="connsiteY106" fmla="*/ 321469 h 466725"/>
                <a:gd name="connsiteX107" fmla="*/ 461486 w 476250"/>
                <a:gd name="connsiteY107" fmla="*/ 314801 h 466725"/>
                <a:gd name="connsiteX108" fmla="*/ 414814 w 476250"/>
                <a:gd name="connsiteY108" fmla="*/ 314801 h 466725"/>
                <a:gd name="connsiteX109" fmla="*/ 414814 w 476250"/>
                <a:gd name="connsiteY109" fmla="*/ 290036 h 466725"/>
                <a:gd name="connsiteX110" fmla="*/ 461486 w 476250"/>
                <a:gd name="connsiteY110" fmla="*/ 290036 h 466725"/>
                <a:gd name="connsiteX111" fmla="*/ 468154 w 476250"/>
                <a:gd name="connsiteY111" fmla="*/ 283369 h 466725"/>
                <a:gd name="connsiteX112" fmla="*/ 468154 w 476250"/>
                <a:gd name="connsiteY112" fmla="*/ 278606 h 466725"/>
                <a:gd name="connsiteX113" fmla="*/ 461486 w 476250"/>
                <a:gd name="connsiteY113" fmla="*/ 271939 h 466725"/>
                <a:gd name="connsiteX114" fmla="*/ 414814 w 476250"/>
                <a:gd name="connsiteY114" fmla="*/ 271939 h 466725"/>
                <a:gd name="connsiteX115" fmla="*/ 414814 w 476250"/>
                <a:gd name="connsiteY115" fmla="*/ 247174 h 466725"/>
                <a:gd name="connsiteX116" fmla="*/ 461486 w 476250"/>
                <a:gd name="connsiteY116" fmla="*/ 247174 h 466725"/>
                <a:gd name="connsiteX117" fmla="*/ 468154 w 476250"/>
                <a:gd name="connsiteY117" fmla="*/ 240506 h 466725"/>
                <a:gd name="connsiteX118" fmla="*/ 468154 w 476250"/>
                <a:gd name="connsiteY118" fmla="*/ 235744 h 466725"/>
                <a:gd name="connsiteX119" fmla="*/ 461486 w 476250"/>
                <a:gd name="connsiteY119" fmla="*/ 229076 h 466725"/>
                <a:gd name="connsiteX120" fmla="*/ 414814 w 476250"/>
                <a:gd name="connsiteY120" fmla="*/ 229076 h 466725"/>
                <a:gd name="connsiteX121" fmla="*/ 414814 w 476250"/>
                <a:gd name="connsiteY121" fmla="*/ 204311 h 466725"/>
                <a:gd name="connsiteX122" fmla="*/ 461486 w 476250"/>
                <a:gd name="connsiteY122" fmla="*/ 204311 h 466725"/>
                <a:gd name="connsiteX123" fmla="*/ 468154 w 476250"/>
                <a:gd name="connsiteY123" fmla="*/ 197644 h 466725"/>
                <a:gd name="connsiteX124" fmla="*/ 468154 w 476250"/>
                <a:gd name="connsiteY124" fmla="*/ 192881 h 466725"/>
                <a:gd name="connsiteX125" fmla="*/ 461486 w 476250"/>
                <a:gd name="connsiteY125" fmla="*/ 186214 h 466725"/>
                <a:gd name="connsiteX126" fmla="*/ 414814 w 476250"/>
                <a:gd name="connsiteY126" fmla="*/ 186214 h 466725"/>
                <a:gd name="connsiteX127" fmla="*/ 414814 w 476250"/>
                <a:gd name="connsiteY127" fmla="*/ 161449 h 466725"/>
                <a:gd name="connsiteX128" fmla="*/ 462439 w 476250"/>
                <a:gd name="connsiteY128" fmla="*/ 1614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476250" h="466725">
                  <a:moveTo>
                    <a:pt x="462439" y="160496"/>
                  </a:moveTo>
                  <a:cubicBezTo>
                    <a:pt x="466249" y="160496"/>
                    <a:pt x="469106" y="157639"/>
                    <a:pt x="469106" y="153829"/>
                  </a:cubicBezTo>
                  <a:lnTo>
                    <a:pt x="469106" y="149066"/>
                  </a:lnTo>
                  <a:cubicBezTo>
                    <a:pt x="469106" y="145256"/>
                    <a:pt x="466249" y="142399"/>
                    <a:pt x="462439" y="142399"/>
                  </a:cubicBezTo>
                  <a:lnTo>
                    <a:pt x="415766" y="142399"/>
                  </a:lnTo>
                  <a:lnTo>
                    <a:pt x="415766" y="93821"/>
                  </a:lnTo>
                  <a:cubicBezTo>
                    <a:pt x="415766" y="80486"/>
                    <a:pt x="405289" y="70009"/>
                    <a:pt x="391954" y="70009"/>
                  </a:cubicBezTo>
                  <a:lnTo>
                    <a:pt x="333851" y="70009"/>
                  </a:lnTo>
                  <a:lnTo>
                    <a:pt x="333851" y="13811"/>
                  </a:lnTo>
                  <a:cubicBezTo>
                    <a:pt x="333851" y="10001"/>
                    <a:pt x="330994" y="7144"/>
                    <a:pt x="327184" y="7144"/>
                  </a:cubicBezTo>
                  <a:lnTo>
                    <a:pt x="322421" y="7144"/>
                  </a:lnTo>
                  <a:cubicBezTo>
                    <a:pt x="318611" y="7144"/>
                    <a:pt x="315754" y="10001"/>
                    <a:pt x="315754" y="13811"/>
                  </a:cubicBezTo>
                  <a:lnTo>
                    <a:pt x="315754" y="70009"/>
                  </a:lnTo>
                  <a:lnTo>
                    <a:pt x="290989" y="70009"/>
                  </a:lnTo>
                  <a:lnTo>
                    <a:pt x="290989" y="13811"/>
                  </a:lnTo>
                  <a:cubicBezTo>
                    <a:pt x="290989" y="10001"/>
                    <a:pt x="287179" y="7144"/>
                    <a:pt x="283369" y="7144"/>
                  </a:cubicBezTo>
                  <a:lnTo>
                    <a:pt x="278606" y="7144"/>
                  </a:lnTo>
                  <a:cubicBezTo>
                    <a:pt x="274796" y="7144"/>
                    <a:pt x="271939" y="10001"/>
                    <a:pt x="271939" y="13811"/>
                  </a:cubicBezTo>
                  <a:lnTo>
                    <a:pt x="271939" y="70009"/>
                  </a:lnTo>
                  <a:lnTo>
                    <a:pt x="247174" y="70009"/>
                  </a:lnTo>
                  <a:lnTo>
                    <a:pt x="247174" y="13811"/>
                  </a:lnTo>
                  <a:cubicBezTo>
                    <a:pt x="247174" y="10001"/>
                    <a:pt x="244316" y="7144"/>
                    <a:pt x="240506" y="7144"/>
                  </a:cubicBezTo>
                  <a:lnTo>
                    <a:pt x="235744" y="7144"/>
                  </a:lnTo>
                  <a:cubicBezTo>
                    <a:pt x="231934" y="7144"/>
                    <a:pt x="229076" y="10001"/>
                    <a:pt x="229076" y="13811"/>
                  </a:cubicBezTo>
                  <a:lnTo>
                    <a:pt x="229076" y="70009"/>
                  </a:lnTo>
                  <a:lnTo>
                    <a:pt x="204311" y="70009"/>
                  </a:lnTo>
                  <a:lnTo>
                    <a:pt x="204311" y="13811"/>
                  </a:lnTo>
                  <a:cubicBezTo>
                    <a:pt x="204311" y="10001"/>
                    <a:pt x="201454" y="7144"/>
                    <a:pt x="197644" y="7144"/>
                  </a:cubicBezTo>
                  <a:lnTo>
                    <a:pt x="192881" y="7144"/>
                  </a:lnTo>
                  <a:cubicBezTo>
                    <a:pt x="189071" y="7144"/>
                    <a:pt x="186214" y="10001"/>
                    <a:pt x="186214" y="13811"/>
                  </a:cubicBezTo>
                  <a:lnTo>
                    <a:pt x="186214" y="70009"/>
                  </a:lnTo>
                  <a:lnTo>
                    <a:pt x="161449" y="70009"/>
                  </a:lnTo>
                  <a:lnTo>
                    <a:pt x="161449" y="13811"/>
                  </a:lnTo>
                  <a:cubicBezTo>
                    <a:pt x="161449" y="10001"/>
                    <a:pt x="158591" y="7144"/>
                    <a:pt x="154781" y="7144"/>
                  </a:cubicBezTo>
                  <a:lnTo>
                    <a:pt x="150019" y="7144"/>
                  </a:lnTo>
                  <a:cubicBezTo>
                    <a:pt x="146209" y="7144"/>
                    <a:pt x="143351" y="10001"/>
                    <a:pt x="143351" y="13811"/>
                  </a:cubicBezTo>
                  <a:lnTo>
                    <a:pt x="143351" y="70009"/>
                  </a:lnTo>
                  <a:lnTo>
                    <a:pt x="88106" y="70009"/>
                  </a:lnTo>
                  <a:cubicBezTo>
                    <a:pt x="74771" y="70009"/>
                    <a:pt x="64294" y="81439"/>
                    <a:pt x="64294" y="93821"/>
                  </a:cubicBezTo>
                  <a:lnTo>
                    <a:pt x="64294" y="142399"/>
                  </a:lnTo>
                  <a:lnTo>
                    <a:pt x="13811" y="142399"/>
                  </a:lnTo>
                  <a:cubicBezTo>
                    <a:pt x="10001" y="142399"/>
                    <a:pt x="7144" y="145256"/>
                    <a:pt x="7144" y="149066"/>
                  </a:cubicBezTo>
                  <a:lnTo>
                    <a:pt x="7144" y="153829"/>
                  </a:lnTo>
                  <a:cubicBezTo>
                    <a:pt x="7144" y="157639"/>
                    <a:pt x="10001" y="160496"/>
                    <a:pt x="13811" y="160496"/>
                  </a:cubicBezTo>
                  <a:lnTo>
                    <a:pt x="64294" y="160496"/>
                  </a:lnTo>
                  <a:lnTo>
                    <a:pt x="64294" y="185261"/>
                  </a:lnTo>
                  <a:lnTo>
                    <a:pt x="13811" y="185261"/>
                  </a:lnTo>
                  <a:cubicBezTo>
                    <a:pt x="10001" y="185261"/>
                    <a:pt x="7144" y="188119"/>
                    <a:pt x="7144" y="191929"/>
                  </a:cubicBezTo>
                  <a:lnTo>
                    <a:pt x="7144" y="196691"/>
                  </a:lnTo>
                  <a:cubicBezTo>
                    <a:pt x="7144" y="200501"/>
                    <a:pt x="10001" y="203359"/>
                    <a:pt x="13811" y="203359"/>
                  </a:cubicBezTo>
                  <a:lnTo>
                    <a:pt x="64294" y="203359"/>
                  </a:lnTo>
                  <a:lnTo>
                    <a:pt x="64294" y="228124"/>
                  </a:lnTo>
                  <a:lnTo>
                    <a:pt x="13811" y="228124"/>
                  </a:lnTo>
                  <a:cubicBezTo>
                    <a:pt x="10001" y="229076"/>
                    <a:pt x="7144" y="231934"/>
                    <a:pt x="7144" y="235744"/>
                  </a:cubicBezTo>
                  <a:lnTo>
                    <a:pt x="7144" y="240506"/>
                  </a:lnTo>
                  <a:cubicBezTo>
                    <a:pt x="7144" y="244316"/>
                    <a:pt x="10001" y="247174"/>
                    <a:pt x="13811" y="247174"/>
                  </a:cubicBezTo>
                  <a:lnTo>
                    <a:pt x="64294" y="247174"/>
                  </a:lnTo>
                  <a:lnTo>
                    <a:pt x="64294" y="271939"/>
                  </a:lnTo>
                  <a:lnTo>
                    <a:pt x="13811" y="271939"/>
                  </a:lnTo>
                  <a:cubicBezTo>
                    <a:pt x="10001" y="271939"/>
                    <a:pt x="7144" y="274796"/>
                    <a:pt x="7144" y="278606"/>
                  </a:cubicBezTo>
                  <a:lnTo>
                    <a:pt x="7144" y="283369"/>
                  </a:lnTo>
                  <a:cubicBezTo>
                    <a:pt x="7144" y="287179"/>
                    <a:pt x="10001" y="290036"/>
                    <a:pt x="13811" y="290036"/>
                  </a:cubicBezTo>
                  <a:lnTo>
                    <a:pt x="64294" y="290036"/>
                  </a:lnTo>
                  <a:lnTo>
                    <a:pt x="64294" y="314801"/>
                  </a:lnTo>
                  <a:lnTo>
                    <a:pt x="13811" y="314801"/>
                  </a:lnTo>
                  <a:cubicBezTo>
                    <a:pt x="10001" y="314801"/>
                    <a:pt x="7144" y="317659"/>
                    <a:pt x="7144" y="321469"/>
                  </a:cubicBezTo>
                  <a:lnTo>
                    <a:pt x="7144" y="326231"/>
                  </a:lnTo>
                  <a:cubicBezTo>
                    <a:pt x="7144" y="330041"/>
                    <a:pt x="10001" y="332899"/>
                    <a:pt x="13811" y="332899"/>
                  </a:cubicBezTo>
                  <a:lnTo>
                    <a:pt x="64294" y="332899"/>
                  </a:lnTo>
                  <a:lnTo>
                    <a:pt x="64294" y="380524"/>
                  </a:lnTo>
                  <a:cubicBezTo>
                    <a:pt x="64294" y="393859"/>
                    <a:pt x="74771" y="404336"/>
                    <a:pt x="88106" y="404336"/>
                  </a:cubicBezTo>
                  <a:lnTo>
                    <a:pt x="142399" y="404336"/>
                  </a:lnTo>
                  <a:lnTo>
                    <a:pt x="142399" y="461486"/>
                  </a:lnTo>
                  <a:cubicBezTo>
                    <a:pt x="142399" y="465296"/>
                    <a:pt x="145256" y="468154"/>
                    <a:pt x="149066" y="468154"/>
                  </a:cubicBezTo>
                  <a:lnTo>
                    <a:pt x="153829" y="468154"/>
                  </a:lnTo>
                  <a:cubicBezTo>
                    <a:pt x="157639" y="468154"/>
                    <a:pt x="160496" y="465296"/>
                    <a:pt x="160496" y="461486"/>
                  </a:cubicBezTo>
                  <a:lnTo>
                    <a:pt x="160496" y="404336"/>
                  </a:lnTo>
                  <a:lnTo>
                    <a:pt x="185261" y="404336"/>
                  </a:lnTo>
                  <a:lnTo>
                    <a:pt x="185261" y="461486"/>
                  </a:lnTo>
                  <a:cubicBezTo>
                    <a:pt x="185261" y="465296"/>
                    <a:pt x="188119" y="468154"/>
                    <a:pt x="191929" y="468154"/>
                  </a:cubicBezTo>
                  <a:lnTo>
                    <a:pt x="196691" y="468154"/>
                  </a:lnTo>
                  <a:cubicBezTo>
                    <a:pt x="200501" y="468154"/>
                    <a:pt x="203359" y="465296"/>
                    <a:pt x="203359" y="461486"/>
                  </a:cubicBezTo>
                  <a:lnTo>
                    <a:pt x="203359" y="404336"/>
                  </a:lnTo>
                  <a:lnTo>
                    <a:pt x="228124" y="404336"/>
                  </a:lnTo>
                  <a:lnTo>
                    <a:pt x="228124" y="461486"/>
                  </a:lnTo>
                  <a:cubicBezTo>
                    <a:pt x="228124" y="465296"/>
                    <a:pt x="230981" y="468154"/>
                    <a:pt x="234791" y="468154"/>
                  </a:cubicBezTo>
                  <a:lnTo>
                    <a:pt x="239554" y="468154"/>
                  </a:lnTo>
                  <a:cubicBezTo>
                    <a:pt x="243364" y="468154"/>
                    <a:pt x="246221" y="465296"/>
                    <a:pt x="246221" y="461486"/>
                  </a:cubicBezTo>
                  <a:lnTo>
                    <a:pt x="246221" y="404336"/>
                  </a:lnTo>
                  <a:lnTo>
                    <a:pt x="270986" y="404336"/>
                  </a:lnTo>
                  <a:lnTo>
                    <a:pt x="270986" y="461486"/>
                  </a:lnTo>
                  <a:cubicBezTo>
                    <a:pt x="270986" y="465296"/>
                    <a:pt x="273844" y="468154"/>
                    <a:pt x="277654" y="468154"/>
                  </a:cubicBezTo>
                  <a:lnTo>
                    <a:pt x="283369" y="468154"/>
                  </a:lnTo>
                  <a:cubicBezTo>
                    <a:pt x="287179" y="468154"/>
                    <a:pt x="290036" y="465296"/>
                    <a:pt x="290036" y="461486"/>
                  </a:cubicBezTo>
                  <a:lnTo>
                    <a:pt x="290036" y="404336"/>
                  </a:lnTo>
                  <a:lnTo>
                    <a:pt x="314801" y="404336"/>
                  </a:lnTo>
                  <a:lnTo>
                    <a:pt x="314801" y="461486"/>
                  </a:lnTo>
                  <a:cubicBezTo>
                    <a:pt x="314801" y="465296"/>
                    <a:pt x="317659" y="468154"/>
                    <a:pt x="321469" y="468154"/>
                  </a:cubicBezTo>
                  <a:lnTo>
                    <a:pt x="326231" y="468154"/>
                  </a:lnTo>
                  <a:cubicBezTo>
                    <a:pt x="330041" y="468154"/>
                    <a:pt x="332899" y="465296"/>
                    <a:pt x="332899" y="461486"/>
                  </a:cubicBezTo>
                  <a:lnTo>
                    <a:pt x="332899" y="404336"/>
                  </a:lnTo>
                  <a:lnTo>
                    <a:pt x="391001" y="404336"/>
                  </a:lnTo>
                  <a:cubicBezTo>
                    <a:pt x="404336" y="404336"/>
                    <a:pt x="414814" y="393859"/>
                    <a:pt x="414814" y="380524"/>
                  </a:cubicBezTo>
                  <a:lnTo>
                    <a:pt x="414814" y="332899"/>
                  </a:lnTo>
                  <a:lnTo>
                    <a:pt x="461486" y="332899"/>
                  </a:lnTo>
                  <a:cubicBezTo>
                    <a:pt x="465296" y="332899"/>
                    <a:pt x="468154" y="330041"/>
                    <a:pt x="468154" y="326231"/>
                  </a:cubicBezTo>
                  <a:lnTo>
                    <a:pt x="468154" y="321469"/>
                  </a:lnTo>
                  <a:cubicBezTo>
                    <a:pt x="468154" y="317659"/>
                    <a:pt x="465296" y="314801"/>
                    <a:pt x="461486" y="314801"/>
                  </a:cubicBezTo>
                  <a:lnTo>
                    <a:pt x="414814" y="314801"/>
                  </a:lnTo>
                  <a:lnTo>
                    <a:pt x="414814" y="290036"/>
                  </a:lnTo>
                  <a:lnTo>
                    <a:pt x="461486" y="290036"/>
                  </a:lnTo>
                  <a:cubicBezTo>
                    <a:pt x="465296" y="290036"/>
                    <a:pt x="468154" y="287179"/>
                    <a:pt x="468154" y="283369"/>
                  </a:cubicBezTo>
                  <a:lnTo>
                    <a:pt x="468154" y="278606"/>
                  </a:lnTo>
                  <a:cubicBezTo>
                    <a:pt x="468154" y="274796"/>
                    <a:pt x="465296" y="271939"/>
                    <a:pt x="461486" y="271939"/>
                  </a:cubicBezTo>
                  <a:lnTo>
                    <a:pt x="414814" y="271939"/>
                  </a:lnTo>
                  <a:lnTo>
                    <a:pt x="414814" y="247174"/>
                  </a:lnTo>
                  <a:lnTo>
                    <a:pt x="461486" y="247174"/>
                  </a:lnTo>
                  <a:cubicBezTo>
                    <a:pt x="465296" y="247174"/>
                    <a:pt x="468154" y="244316"/>
                    <a:pt x="468154" y="240506"/>
                  </a:cubicBezTo>
                  <a:lnTo>
                    <a:pt x="468154" y="235744"/>
                  </a:lnTo>
                  <a:cubicBezTo>
                    <a:pt x="468154" y="231934"/>
                    <a:pt x="465296" y="229076"/>
                    <a:pt x="461486" y="229076"/>
                  </a:cubicBezTo>
                  <a:lnTo>
                    <a:pt x="414814" y="229076"/>
                  </a:lnTo>
                  <a:lnTo>
                    <a:pt x="414814" y="204311"/>
                  </a:lnTo>
                  <a:lnTo>
                    <a:pt x="461486" y="204311"/>
                  </a:lnTo>
                  <a:cubicBezTo>
                    <a:pt x="465296" y="204311"/>
                    <a:pt x="468154" y="201454"/>
                    <a:pt x="468154" y="197644"/>
                  </a:cubicBezTo>
                  <a:lnTo>
                    <a:pt x="468154" y="192881"/>
                  </a:lnTo>
                  <a:cubicBezTo>
                    <a:pt x="468154" y="189071"/>
                    <a:pt x="465296" y="186214"/>
                    <a:pt x="461486" y="186214"/>
                  </a:cubicBezTo>
                  <a:lnTo>
                    <a:pt x="414814" y="186214"/>
                  </a:lnTo>
                  <a:lnTo>
                    <a:pt x="414814" y="161449"/>
                  </a:lnTo>
                  <a:lnTo>
                    <a:pt x="462439" y="161449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1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>
              <a:off x="4868953" y="1124526"/>
              <a:ext cx="225100" cy="24279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2" name="Oval 12">
              <a:extLst>
                <a:ext uri="{FF2B5EF4-FFF2-40B4-BE49-F238E27FC236}">
                  <a16:creationId xmlns:a16="http://schemas.microsoft.com/office/drawing/2014/main" xmlns="" id="{476F4CD0-08EC-4375-826C-A9E7EA1B4C50}"/>
                </a:ext>
              </a:extLst>
            </p:cNvPr>
            <p:cNvSpPr/>
            <p:nvPr/>
          </p:nvSpPr>
          <p:spPr>
            <a:xfrm flipH="1">
              <a:off x="2604372" y="5302974"/>
              <a:ext cx="572455" cy="61745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3" name="Oval 16">
              <a:extLst>
                <a:ext uri="{FF2B5EF4-FFF2-40B4-BE49-F238E27FC236}">
                  <a16:creationId xmlns:a16="http://schemas.microsoft.com/office/drawing/2014/main" xmlns="" id="{8D80F9A0-6C85-4B37-922B-5F9E59754C20}"/>
                </a:ext>
              </a:extLst>
            </p:cNvPr>
            <p:cNvSpPr/>
            <p:nvPr/>
          </p:nvSpPr>
          <p:spPr>
            <a:xfrm flipH="1">
              <a:off x="1851999" y="1821550"/>
              <a:ext cx="572455" cy="6174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4" name="Oval 20">
              <a:extLst>
                <a:ext uri="{FF2B5EF4-FFF2-40B4-BE49-F238E27FC236}">
                  <a16:creationId xmlns:a16="http://schemas.microsoft.com/office/drawing/2014/main" xmlns="" id="{96C9C49C-244A-4B48-BB07-7FB35C787A7B}"/>
                </a:ext>
              </a:extLst>
            </p:cNvPr>
            <p:cNvSpPr/>
            <p:nvPr/>
          </p:nvSpPr>
          <p:spPr>
            <a:xfrm flipH="1">
              <a:off x="1764507" y="3956392"/>
              <a:ext cx="572455" cy="64784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5" name="Oval 24">
              <a:extLst>
                <a:ext uri="{FF2B5EF4-FFF2-40B4-BE49-F238E27FC236}">
                  <a16:creationId xmlns:a16="http://schemas.microsoft.com/office/drawing/2014/main" xmlns="" id="{C08EB5F7-2BF1-425F-9FE0-4DB072808ACC}"/>
                </a:ext>
              </a:extLst>
            </p:cNvPr>
            <p:cNvSpPr/>
            <p:nvPr/>
          </p:nvSpPr>
          <p:spPr>
            <a:xfrm flipH="1">
              <a:off x="3390798" y="3150215"/>
              <a:ext cx="644514" cy="50560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6" name="Oval 25">
              <a:extLst>
                <a:ext uri="{FF2B5EF4-FFF2-40B4-BE49-F238E27FC236}">
                  <a16:creationId xmlns:a16="http://schemas.microsoft.com/office/drawing/2014/main" xmlns="" id="{BE3A8781-0799-4F9D-B3FB-EF3D78C56C97}"/>
                </a:ext>
              </a:extLst>
            </p:cNvPr>
            <p:cNvSpPr/>
            <p:nvPr/>
          </p:nvSpPr>
          <p:spPr>
            <a:xfrm flipH="1">
              <a:off x="3640187" y="3956392"/>
              <a:ext cx="635890" cy="47164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7" name="Oval 26">
              <a:extLst>
                <a:ext uri="{FF2B5EF4-FFF2-40B4-BE49-F238E27FC236}">
                  <a16:creationId xmlns:a16="http://schemas.microsoft.com/office/drawing/2014/main" xmlns="" id="{367BBC88-3979-4C87-AD97-EFBA350194D3}"/>
                </a:ext>
              </a:extLst>
            </p:cNvPr>
            <p:cNvSpPr/>
            <p:nvPr/>
          </p:nvSpPr>
          <p:spPr>
            <a:xfrm flipH="1">
              <a:off x="4161242" y="4692451"/>
              <a:ext cx="536977" cy="38122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8" name="Oval 27">
              <a:extLst>
                <a:ext uri="{FF2B5EF4-FFF2-40B4-BE49-F238E27FC236}">
                  <a16:creationId xmlns:a16="http://schemas.microsoft.com/office/drawing/2014/main" xmlns="" id="{4331C00F-62C0-4B7A-B4A2-51E59FC7DBFF}"/>
                </a:ext>
              </a:extLst>
            </p:cNvPr>
            <p:cNvSpPr/>
            <p:nvPr/>
          </p:nvSpPr>
          <p:spPr>
            <a:xfrm flipH="1">
              <a:off x="4868953" y="5235068"/>
              <a:ext cx="605587" cy="44274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19" name="Straight Connector 28">
              <a:extLst>
                <a:ext uri="{FF2B5EF4-FFF2-40B4-BE49-F238E27FC236}">
                  <a16:creationId xmlns:a16="http://schemas.microsoft.com/office/drawing/2014/main" xmlns="" id="{C1074C65-F3DF-4063-B704-263954B9D9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78490" y="1301529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29">
              <a:extLst>
                <a:ext uri="{FF2B5EF4-FFF2-40B4-BE49-F238E27FC236}">
                  <a16:creationId xmlns:a16="http://schemas.microsoft.com/office/drawing/2014/main" xmlns="" id="{33120593-EBA9-4085-A4BE-56CE63874E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16861" y="2277435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30">
              <a:extLst>
                <a:ext uri="{FF2B5EF4-FFF2-40B4-BE49-F238E27FC236}">
                  <a16:creationId xmlns:a16="http://schemas.microsoft.com/office/drawing/2014/main" xmlns="" id="{AB14C15C-FE65-4F93-B089-3D1FAD5374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65424" y="3308891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31">
              <a:extLst>
                <a:ext uri="{FF2B5EF4-FFF2-40B4-BE49-F238E27FC236}">
                  <a16:creationId xmlns:a16="http://schemas.microsoft.com/office/drawing/2014/main" xmlns="" id="{D71F5839-AE34-4983-95D5-6D9987EDC8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14813" y="4340348"/>
              <a:ext cx="1125374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32">
              <a:extLst>
                <a:ext uri="{FF2B5EF4-FFF2-40B4-BE49-F238E27FC236}">
                  <a16:creationId xmlns:a16="http://schemas.microsoft.com/office/drawing/2014/main" xmlns="" id="{9D0D08D4-C9F6-43C9-A062-3C4424A925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2626" y="5582843"/>
              <a:ext cx="1125374" cy="6606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41">
              <a:extLst>
                <a:ext uri="{FF2B5EF4-FFF2-40B4-BE49-F238E27FC236}">
                  <a16:creationId xmlns:a16="http://schemas.microsoft.com/office/drawing/2014/main" xmlns="" id="{277F3503-72F8-4863-B07F-DB1805CCDAEA}"/>
                </a:ext>
              </a:extLst>
            </p:cNvPr>
            <p:cNvSpPr txBox="1"/>
            <p:nvPr/>
          </p:nvSpPr>
          <p:spPr>
            <a:xfrm>
              <a:off x="5474541" y="2612686"/>
              <a:ext cx="11698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solidFill>
                    <a:schemeClr val="bg1"/>
                  </a:solidFill>
                  <a:latin typeface="Impact" panose="020B0806030902050204" pitchFamily="34" charset="0"/>
                </a:rPr>
                <a:t>450</a:t>
              </a:r>
              <a:endParaRPr 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5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>
              <a:off x="3591856" y="2067737"/>
              <a:ext cx="569386" cy="507599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6" name="Arc 38">
              <a:extLst>
                <a:ext uri="{FF2B5EF4-FFF2-40B4-BE49-F238E27FC236}">
                  <a16:creationId xmlns:a16="http://schemas.microsoft.com/office/drawing/2014/main" xmlns="" id="{7E0A2826-8662-4C5F-8ECD-9228A0FA4B39}"/>
                </a:ext>
              </a:extLst>
            </p:cNvPr>
            <p:cNvSpPr/>
            <p:nvPr/>
          </p:nvSpPr>
          <p:spPr>
            <a:xfrm>
              <a:off x="5035202" y="1002810"/>
              <a:ext cx="3247110" cy="4580033"/>
            </a:xfrm>
            <a:prstGeom prst="arc">
              <a:avLst>
                <a:gd name="adj1" fmla="val 16200000"/>
                <a:gd name="adj2" fmla="val 5433205"/>
              </a:avLst>
            </a:prstGeom>
            <a:ln w="53975">
              <a:gradFill>
                <a:gsLst>
                  <a:gs pos="82000">
                    <a:srgbClr val="D9D9D9"/>
                  </a:gs>
                  <a:gs pos="0">
                    <a:schemeClr val="bg1">
                      <a:lumMod val="85000"/>
                      <a:alpha val="0"/>
                    </a:schemeClr>
                  </a:gs>
                  <a:gs pos="20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7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>
              <a:off x="7173445" y="1068526"/>
              <a:ext cx="176759" cy="24931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8" name="Oval 4">
              <a:extLst>
                <a:ext uri="{FF2B5EF4-FFF2-40B4-BE49-F238E27FC236}">
                  <a16:creationId xmlns:a16="http://schemas.microsoft.com/office/drawing/2014/main" xmlns="" id="{297161C5-F4E8-4DC9-8CE1-BC5029AB46B7}"/>
                </a:ext>
              </a:extLst>
            </p:cNvPr>
            <p:cNvSpPr/>
            <p:nvPr/>
          </p:nvSpPr>
          <p:spPr>
            <a:xfrm>
              <a:off x="8749501" y="903454"/>
              <a:ext cx="449518" cy="63404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" name="Oval 8">
              <a:extLst>
                <a:ext uri="{FF2B5EF4-FFF2-40B4-BE49-F238E27FC236}">
                  <a16:creationId xmlns:a16="http://schemas.microsoft.com/office/drawing/2014/main" xmlns="" id="{10779195-C1F9-46F6-BBB0-AC6619C7A224}"/>
                </a:ext>
              </a:extLst>
            </p:cNvPr>
            <p:cNvSpPr/>
            <p:nvPr/>
          </p:nvSpPr>
          <p:spPr>
            <a:xfrm>
              <a:off x="9522911" y="3021778"/>
              <a:ext cx="449518" cy="63404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0" name="Oval 12">
              <a:extLst>
                <a:ext uri="{FF2B5EF4-FFF2-40B4-BE49-F238E27FC236}">
                  <a16:creationId xmlns:a16="http://schemas.microsoft.com/office/drawing/2014/main" xmlns="" id="{476F4CD0-08EC-4375-826C-A9E7EA1B4C50}"/>
                </a:ext>
              </a:extLst>
            </p:cNvPr>
            <p:cNvSpPr/>
            <p:nvPr/>
          </p:nvSpPr>
          <p:spPr>
            <a:xfrm>
              <a:off x="8868979" y="5435186"/>
              <a:ext cx="449518" cy="48524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1" name="Oval 16">
              <a:extLst>
                <a:ext uri="{FF2B5EF4-FFF2-40B4-BE49-F238E27FC236}">
                  <a16:creationId xmlns:a16="http://schemas.microsoft.com/office/drawing/2014/main" xmlns="" id="{8D80F9A0-6C85-4B37-922B-5F9E59754C20}"/>
                </a:ext>
              </a:extLst>
            </p:cNvPr>
            <p:cNvSpPr/>
            <p:nvPr/>
          </p:nvSpPr>
          <p:spPr>
            <a:xfrm>
              <a:off x="9318497" y="1962616"/>
              <a:ext cx="449518" cy="63404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2" name="Oval 20">
              <a:extLst>
                <a:ext uri="{FF2B5EF4-FFF2-40B4-BE49-F238E27FC236}">
                  <a16:creationId xmlns:a16="http://schemas.microsoft.com/office/drawing/2014/main" xmlns="" id="{96C9C49C-244A-4B48-BB07-7FB35C787A7B}"/>
                </a:ext>
              </a:extLst>
            </p:cNvPr>
            <p:cNvSpPr/>
            <p:nvPr/>
          </p:nvSpPr>
          <p:spPr>
            <a:xfrm>
              <a:off x="9394615" y="3889367"/>
              <a:ext cx="449518" cy="63404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3" name="Oval 24">
              <a:extLst>
                <a:ext uri="{FF2B5EF4-FFF2-40B4-BE49-F238E27FC236}">
                  <a16:creationId xmlns:a16="http://schemas.microsoft.com/office/drawing/2014/main" xmlns="" id="{C08EB5F7-2BF1-425F-9FE0-4DB072808ACC}"/>
                </a:ext>
              </a:extLst>
            </p:cNvPr>
            <p:cNvSpPr/>
            <p:nvPr/>
          </p:nvSpPr>
          <p:spPr>
            <a:xfrm>
              <a:off x="7693080" y="2006216"/>
              <a:ext cx="732945" cy="43279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4" name="Oval 25">
              <a:extLst>
                <a:ext uri="{FF2B5EF4-FFF2-40B4-BE49-F238E27FC236}">
                  <a16:creationId xmlns:a16="http://schemas.microsoft.com/office/drawing/2014/main" xmlns="" id="{BE3A8781-0799-4F9D-B3FB-EF3D78C56C97}"/>
                </a:ext>
              </a:extLst>
            </p:cNvPr>
            <p:cNvSpPr/>
            <p:nvPr/>
          </p:nvSpPr>
          <p:spPr>
            <a:xfrm>
              <a:off x="7911347" y="2980829"/>
              <a:ext cx="599571" cy="54263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5" name="Oval 26">
              <a:extLst>
                <a:ext uri="{FF2B5EF4-FFF2-40B4-BE49-F238E27FC236}">
                  <a16:creationId xmlns:a16="http://schemas.microsoft.com/office/drawing/2014/main" xmlns="" id="{367BBC88-3979-4C87-AD97-EFBA350194D3}"/>
                </a:ext>
              </a:extLst>
            </p:cNvPr>
            <p:cNvSpPr/>
            <p:nvPr/>
          </p:nvSpPr>
          <p:spPr>
            <a:xfrm>
              <a:off x="7646877" y="3889368"/>
              <a:ext cx="706317" cy="48047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" name="Oval 27">
              <a:extLst>
                <a:ext uri="{FF2B5EF4-FFF2-40B4-BE49-F238E27FC236}">
                  <a16:creationId xmlns:a16="http://schemas.microsoft.com/office/drawing/2014/main" xmlns="" id="{4331C00F-62C0-4B7A-B4A2-51E59FC7DBFF}"/>
                </a:ext>
              </a:extLst>
            </p:cNvPr>
            <p:cNvSpPr/>
            <p:nvPr/>
          </p:nvSpPr>
          <p:spPr>
            <a:xfrm>
              <a:off x="6791825" y="5194139"/>
              <a:ext cx="675116" cy="46723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37" name="Straight Connector 28">
              <a:extLst>
                <a:ext uri="{FF2B5EF4-FFF2-40B4-BE49-F238E27FC236}">
                  <a16:creationId xmlns:a16="http://schemas.microsoft.com/office/drawing/2014/main" xmlns="" id="{C1074C65-F3DF-4063-B704-263954B9D92F}"/>
                </a:ext>
              </a:extLst>
            </p:cNvPr>
            <p:cNvCxnSpPr>
              <a:cxnSpLocks/>
            </p:cNvCxnSpPr>
            <p:nvPr/>
          </p:nvCxnSpPr>
          <p:spPr>
            <a:xfrm>
              <a:off x="7911347" y="1581229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9">
              <a:extLst>
                <a:ext uri="{FF2B5EF4-FFF2-40B4-BE49-F238E27FC236}">
                  <a16:creationId xmlns:a16="http://schemas.microsoft.com/office/drawing/2014/main" xmlns="" id="{33120593-EBA9-4085-A4BE-56CE63874ED2}"/>
                </a:ext>
              </a:extLst>
            </p:cNvPr>
            <p:cNvCxnSpPr>
              <a:cxnSpLocks/>
            </p:cNvCxnSpPr>
            <p:nvPr/>
          </p:nvCxnSpPr>
          <p:spPr>
            <a:xfrm>
              <a:off x="8313479" y="2252402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0">
              <a:extLst>
                <a:ext uri="{FF2B5EF4-FFF2-40B4-BE49-F238E27FC236}">
                  <a16:creationId xmlns:a16="http://schemas.microsoft.com/office/drawing/2014/main" xmlns="" id="{AB14C15C-FE65-4F93-B089-3D1FAD5374D8}"/>
                </a:ext>
              </a:extLst>
            </p:cNvPr>
            <p:cNvCxnSpPr>
              <a:cxnSpLocks/>
            </p:cNvCxnSpPr>
            <p:nvPr/>
          </p:nvCxnSpPr>
          <p:spPr>
            <a:xfrm>
              <a:off x="8510919" y="3311564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1">
              <a:extLst>
                <a:ext uri="{FF2B5EF4-FFF2-40B4-BE49-F238E27FC236}">
                  <a16:creationId xmlns:a16="http://schemas.microsoft.com/office/drawing/2014/main" xmlns="" id="{D71F5839-AE34-4983-95D5-6D9987EDC886}"/>
                </a:ext>
              </a:extLst>
            </p:cNvPr>
            <p:cNvCxnSpPr>
              <a:cxnSpLocks/>
            </p:cNvCxnSpPr>
            <p:nvPr/>
          </p:nvCxnSpPr>
          <p:spPr>
            <a:xfrm>
              <a:off x="8266941" y="4227895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32">
              <a:extLst>
                <a:ext uri="{FF2B5EF4-FFF2-40B4-BE49-F238E27FC236}">
                  <a16:creationId xmlns:a16="http://schemas.microsoft.com/office/drawing/2014/main" xmlns="" id="{9D0D08D4-C9F6-43C9-A062-3C4424A925CA}"/>
                </a:ext>
              </a:extLst>
            </p:cNvPr>
            <p:cNvCxnSpPr>
              <a:cxnSpLocks/>
            </p:cNvCxnSpPr>
            <p:nvPr/>
          </p:nvCxnSpPr>
          <p:spPr>
            <a:xfrm>
              <a:off x="7548644" y="5677809"/>
              <a:ext cx="883695" cy="5383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">
              <a:extLst>
                <a:ext uri="{FF2B5EF4-FFF2-40B4-BE49-F238E27FC236}">
                  <a16:creationId xmlns:a16="http://schemas.microsoft.com/office/drawing/2014/main" xmlns="" id="{297161C5-F4E8-4DC9-8CE1-BC5029AB46B7}"/>
                </a:ext>
              </a:extLst>
            </p:cNvPr>
            <p:cNvSpPr/>
            <p:nvPr/>
          </p:nvSpPr>
          <p:spPr>
            <a:xfrm flipH="1">
              <a:off x="8708789" y="1018639"/>
              <a:ext cx="572455" cy="57488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sz="1400" dirty="0" smtClean="0">
                  <a:solidFill>
                    <a:schemeClr val="bg1"/>
                  </a:solidFill>
                  <a:latin typeface="Arial"/>
                </a:rPr>
                <a:t>7</a:t>
              </a:r>
              <a:endPara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43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 flipV="1">
              <a:off x="7261823" y="4730043"/>
              <a:ext cx="770109" cy="464091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44" name="مستطيل 43"/>
            <p:cNvSpPr/>
            <p:nvPr/>
          </p:nvSpPr>
          <p:spPr>
            <a:xfrm>
              <a:off x="9779799" y="1143630"/>
              <a:ext cx="154241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lang="ar-SA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</a:rPr>
                <a:t>الشؤون المالية والإدارية</a:t>
              </a:r>
              <a:endParaRPr lang="en-US" dirty="0">
                <a:solidFill>
                  <a:sysClr val="windowText" lastClr="000000">
                    <a:lumMod val="65000"/>
                    <a:lumOff val="35000"/>
                  </a:sysClr>
                </a:solidFill>
              </a:endParaRPr>
            </a:p>
          </p:txBody>
        </p:sp>
        <p:sp>
          <p:nvSpPr>
            <p:cNvPr id="45" name="مستطيل 44"/>
            <p:cNvSpPr/>
            <p:nvPr/>
          </p:nvSpPr>
          <p:spPr>
            <a:xfrm>
              <a:off x="837995" y="959746"/>
              <a:ext cx="10871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lang="ar-SA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Somar Bold"/>
                </a:rPr>
                <a:t>الشؤون القانونية</a:t>
              </a:r>
              <a:endParaRPr lang="en-US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Somar Bold"/>
              </a:endParaRPr>
            </a:p>
          </p:txBody>
        </p:sp>
        <p:sp>
          <p:nvSpPr>
            <p:cNvPr id="46" name="مستطيل 45"/>
            <p:cNvSpPr/>
            <p:nvPr/>
          </p:nvSpPr>
          <p:spPr>
            <a:xfrm>
              <a:off x="10206229" y="4052499"/>
              <a:ext cx="143019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 sz="1400" b="0" i="0" u="none" strike="noStrike" kern="1200" spc="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r>
                <a:rPr lang="ar-SA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</a:rPr>
                <a:t>الاستراتيجية والتطوير</a:t>
              </a:r>
              <a:endParaRPr lang="en-US" dirty="0">
                <a:solidFill>
                  <a:sysClr val="windowText" lastClr="000000">
                    <a:lumMod val="65000"/>
                    <a:lumOff val="35000"/>
                  </a:sysClr>
                </a:solidFill>
              </a:endParaRPr>
            </a:p>
          </p:txBody>
        </p:sp>
        <p:sp>
          <p:nvSpPr>
            <p:cNvPr id="47" name="مستطيل 46"/>
            <p:cNvSpPr/>
            <p:nvPr/>
          </p:nvSpPr>
          <p:spPr>
            <a:xfrm>
              <a:off x="10026733" y="4824806"/>
              <a:ext cx="186942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التحليل وإدارة المخاطر</a:t>
              </a:r>
              <a:endParaRPr lang="en-US" dirty="0"/>
            </a:p>
          </p:txBody>
        </p:sp>
        <p:sp>
          <p:nvSpPr>
            <p:cNvPr id="48" name="مستطيل 47"/>
            <p:cNvSpPr/>
            <p:nvPr/>
          </p:nvSpPr>
          <p:spPr>
            <a:xfrm>
              <a:off x="10206229" y="3021778"/>
              <a:ext cx="18710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الأنظمة التقنية والرقمية</a:t>
              </a:r>
              <a:endParaRPr lang="en-US" dirty="0"/>
            </a:p>
          </p:txBody>
        </p:sp>
        <p:sp>
          <p:nvSpPr>
            <p:cNvPr id="49" name="مستطيل 48"/>
            <p:cNvSpPr/>
            <p:nvPr/>
          </p:nvSpPr>
          <p:spPr>
            <a:xfrm>
              <a:off x="568460" y="3031762"/>
              <a:ext cx="78579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العمليات</a:t>
              </a:r>
              <a:endParaRPr lang="en-US" dirty="0"/>
            </a:p>
          </p:txBody>
        </p:sp>
        <p:sp>
          <p:nvSpPr>
            <p:cNvPr id="50" name="مستطيل 49"/>
            <p:cNvSpPr/>
            <p:nvPr/>
          </p:nvSpPr>
          <p:spPr>
            <a:xfrm>
              <a:off x="380542" y="4965852"/>
              <a:ext cx="143180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المراجعة الداخلية</a:t>
              </a:r>
              <a:endParaRPr lang="en-US" dirty="0"/>
            </a:p>
          </p:txBody>
        </p:sp>
        <p:sp>
          <p:nvSpPr>
            <p:cNvPr id="51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 flipV="1">
              <a:off x="7480010" y="1297517"/>
              <a:ext cx="384075" cy="38249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52" name="Oval 3">
              <a:extLst>
                <a:ext uri="{FF2B5EF4-FFF2-40B4-BE49-F238E27FC236}">
                  <a16:creationId xmlns:a16="http://schemas.microsoft.com/office/drawing/2014/main" xmlns="" id="{C6150010-A241-40AE-B693-6CCF2FC60A07}"/>
                </a:ext>
              </a:extLst>
            </p:cNvPr>
            <p:cNvSpPr/>
            <p:nvPr/>
          </p:nvSpPr>
          <p:spPr>
            <a:xfrm flipH="1">
              <a:off x="4527487" y="1193241"/>
              <a:ext cx="341466" cy="400286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53" name="Straight Connector 31">
              <a:extLst>
                <a:ext uri="{FF2B5EF4-FFF2-40B4-BE49-F238E27FC236}">
                  <a16:creationId xmlns:a16="http://schemas.microsoft.com/office/drawing/2014/main" xmlns="" id="{D71F5839-AE34-4983-95D5-6D9987EDC886}"/>
                </a:ext>
              </a:extLst>
            </p:cNvPr>
            <p:cNvCxnSpPr>
              <a:cxnSpLocks/>
            </p:cNvCxnSpPr>
            <p:nvPr/>
          </p:nvCxnSpPr>
          <p:spPr>
            <a:xfrm>
              <a:off x="8031933" y="5048202"/>
              <a:ext cx="883696" cy="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20">
              <a:extLst>
                <a:ext uri="{FF2B5EF4-FFF2-40B4-BE49-F238E27FC236}">
                  <a16:creationId xmlns:a16="http://schemas.microsoft.com/office/drawing/2014/main" xmlns="" id="{96C9C49C-244A-4B48-BB07-7FB35C787A7B}"/>
                </a:ext>
              </a:extLst>
            </p:cNvPr>
            <p:cNvSpPr/>
            <p:nvPr/>
          </p:nvSpPr>
          <p:spPr>
            <a:xfrm>
              <a:off x="9307517" y="4692451"/>
              <a:ext cx="449518" cy="63404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55" name="Oval 12">
              <a:extLst>
                <a:ext uri="{FF2B5EF4-FFF2-40B4-BE49-F238E27FC236}">
                  <a16:creationId xmlns:a16="http://schemas.microsoft.com/office/drawing/2014/main" xmlns="" id="{476F4CD0-08EC-4375-826C-A9E7EA1B4C50}"/>
                </a:ext>
              </a:extLst>
            </p:cNvPr>
            <p:cNvSpPr/>
            <p:nvPr/>
          </p:nvSpPr>
          <p:spPr>
            <a:xfrm flipH="1">
              <a:off x="2031917" y="4734361"/>
              <a:ext cx="572455" cy="61745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cxnSp>
          <p:nvCxnSpPr>
            <p:cNvPr id="56" name="Straight Connector 32">
              <a:extLst>
                <a:ext uri="{FF2B5EF4-FFF2-40B4-BE49-F238E27FC236}">
                  <a16:creationId xmlns:a16="http://schemas.microsoft.com/office/drawing/2014/main" xmlns="" id="{9D0D08D4-C9F6-43C9-A062-3C4424A925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35535" y="4943405"/>
              <a:ext cx="1125374" cy="6606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مستطيل 56"/>
            <p:cNvSpPr/>
            <p:nvPr/>
          </p:nvSpPr>
          <p:spPr>
            <a:xfrm>
              <a:off x="9692018" y="5585213"/>
              <a:ext cx="199605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r-SA" dirty="0"/>
                <a:t>وكالة رأس المال البشري</a:t>
              </a:r>
              <a:endParaRPr lang="en-US" dirty="0"/>
            </a:p>
          </p:txBody>
        </p:sp>
        <p:sp>
          <p:nvSpPr>
            <p:cNvPr id="58" name="مستطيل 57"/>
            <p:cNvSpPr/>
            <p:nvPr/>
          </p:nvSpPr>
          <p:spPr>
            <a:xfrm>
              <a:off x="6791824" y="5194136"/>
              <a:ext cx="47000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</a:rPr>
                <a:t>12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9" name="مستطيل 58"/>
            <p:cNvSpPr/>
            <p:nvPr/>
          </p:nvSpPr>
          <p:spPr>
            <a:xfrm>
              <a:off x="8866371" y="5504250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78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0" name="مستطيل 59"/>
            <p:cNvSpPr/>
            <p:nvPr/>
          </p:nvSpPr>
          <p:spPr>
            <a:xfrm>
              <a:off x="9366458" y="4824807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7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1" name="مستطيل 60"/>
            <p:cNvSpPr/>
            <p:nvPr/>
          </p:nvSpPr>
          <p:spPr>
            <a:xfrm>
              <a:off x="7466941" y="4730045"/>
              <a:ext cx="63179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30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2" name="مستطيل 61"/>
            <p:cNvSpPr/>
            <p:nvPr/>
          </p:nvSpPr>
          <p:spPr>
            <a:xfrm>
              <a:off x="9402987" y="4021722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3" name="مستطيل 62"/>
            <p:cNvSpPr/>
            <p:nvPr/>
          </p:nvSpPr>
          <p:spPr>
            <a:xfrm>
              <a:off x="7826580" y="3921095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74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4" name="مستطيل 63"/>
            <p:cNvSpPr/>
            <p:nvPr/>
          </p:nvSpPr>
          <p:spPr>
            <a:xfrm>
              <a:off x="7984879" y="3079277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61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5" name="مستطيل 64"/>
            <p:cNvSpPr/>
            <p:nvPr/>
          </p:nvSpPr>
          <p:spPr>
            <a:xfrm>
              <a:off x="9531283" y="3195873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47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6" name="مستطيل 65"/>
            <p:cNvSpPr/>
            <p:nvPr/>
          </p:nvSpPr>
          <p:spPr>
            <a:xfrm>
              <a:off x="9338867" y="2006216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12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7" name="مستطيل 66"/>
            <p:cNvSpPr/>
            <p:nvPr/>
          </p:nvSpPr>
          <p:spPr>
            <a:xfrm>
              <a:off x="7864085" y="2067737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8" name="مستطيل 67"/>
            <p:cNvSpPr/>
            <p:nvPr/>
          </p:nvSpPr>
          <p:spPr>
            <a:xfrm>
              <a:off x="7543733" y="1304097"/>
              <a:ext cx="5550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78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9" name="مستطيل 68"/>
            <p:cNvSpPr/>
            <p:nvPr/>
          </p:nvSpPr>
          <p:spPr>
            <a:xfrm>
              <a:off x="4434707" y="1208718"/>
              <a:ext cx="70324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177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0" name="مستطيل 69"/>
            <p:cNvSpPr/>
            <p:nvPr/>
          </p:nvSpPr>
          <p:spPr>
            <a:xfrm>
              <a:off x="2514813" y="939964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1" name="مستطيل 70"/>
            <p:cNvSpPr/>
            <p:nvPr/>
          </p:nvSpPr>
          <p:spPr>
            <a:xfrm>
              <a:off x="1954725" y="1934525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3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2" name="مستطيل 71"/>
            <p:cNvSpPr/>
            <p:nvPr/>
          </p:nvSpPr>
          <p:spPr>
            <a:xfrm>
              <a:off x="3390798" y="3206444"/>
              <a:ext cx="6976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1310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3" name="مستطيل 72"/>
            <p:cNvSpPr/>
            <p:nvPr/>
          </p:nvSpPr>
          <p:spPr>
            <a:xfrm>
              <a:off x="3720096" y="3990944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80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4" name="مستطيل 73"/>
            <p:cNvSpPr/>
            <p:nvPr/>
          </p:nvSpPr>
          <p:spPr>
            <a:xfrm>
              <a:off x="3578451" y="2136870"/>
              <a:ext cx="85127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2371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5" name="مستطيل 74"/>
            <p:cNvSpPr/>
            <p:nvPr/>
          </p:nvSpPr>
          <p:spPr>
            <a:xfrm>
              <a:off x="1640458" y="3154133"/>
              <a:ext cx="56938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240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6" name="مستطيل 75"/>
            <p:cNvSpPr/>
            <p:nvPr/>
          </p:nvSpPr>
          <p:spPr>
            <a:xfrm>
              <a:off x="1883783" y="4098024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7" name="مستطيل 76"/>
            <p:cNvSpPr/>
            <p:nvPr/>
          </p:nvSpPr>
          <p:spPr>
            <a:xfrm>
              <a:off x="2009870" y="4858424"/>
              <a:ext cx="56938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240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8" name="مستطيل 77"/>
            <p:cNvSpPr/>
            <p:nvPr/>
          </p:nvSpPr>
          <p:spPr>
            <a:xfrm>
              <a:off x="2604372" y="5427757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18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مستطيل 78"/>
            <p:cNvSpPr/>
            <p:nvPr/>
          </p:nvSpPr>
          <p:spPr>
            <a:xfrm>
              <a:off x="4981503" y="5271772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2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00" name="رابط بشكل مرفق 99"/>
          <p:cNvCxnSpPr/>
          <p:nvPr/>
        </p:nvCxnSpPr>
        <p:spPr>
          <a:xfrm rot="10800000">
            <a:off x="5032815" y="1631750"/>
            <a:ext cx="2448090" cy="12700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مستطيل مستدير الزوايا 115"/>
          <p:cNvSpPr/>
          <p:nvPr/>
        </p:nvSpPr>
        <p:spPr>
          <a:xfrm>
            <a:off x="4802225" y="637309"/>
            <a:ext cx="2845514" cy="89508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r>
              <a:rPr lang="ar-SA" dirty="0" smtClean="0">
                <a:solidFill>
                  <a:schemeClr val="tx1"/>
                </a:solidFill>
              </a:rPr>
              <a:t>الباقي </a:t>
            </a:r>
            <a:r>
              <a:rPr lang="ar-SA" dirty="0" err="1" smtClean="0">
                <a:solidFill>
                  <a:schemeClr val="tx1"/>
                </a:solidFill>
              </a:rPr>
              <a:t>لأكمال</a:t>
            </a:r>
            <a:r>
              <a:rPr lang="ar-SA" dirty="0" smtClean="0">
                <a:solidFill>
                  <a:schemeClr val="tx1"/>
                </a:solidFill>
              </a:rPr>
              <a:t> النسبة40%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7" name="مربع نص 116"/>
          <p:cNvSpPr txBox="1"/>
          <p:nvPr/>
        </p:nvSpPr>
        <p:spPr>
          <a:xfrm>
            <a:off x="8614925" y="969818"/>
            <a:ext cx="855539" cy="34636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algn="r" defTabSz="914400" rtl="1" eaLnBrk="1" latinLnBrk="0" hangingPunct="1"/>
            <a:r>
              <a:rPr lang="ar-SA" dirty="0" smtClean="0"/>
              <a:t>عدد المكرمين</a:t>
            </a:r>
            <a:endParaRPr lang="en-US" dirty="0"/>
          </a:p>
        </p:txBody>
      </p:sp>
      <p:sp>
        <p:nvSpPr>
          <p:cNvPr id="118" name="مربع نص 117"/>
          <p:cNvSpPr txBox="1"/>
          <p:nvPr/>
        </p:nvSpPr>
        <p:spPr>
          <a:xfrm>
            <a:off x="2131490" y="1143000"/>
            <a:ext cx="855539" cy="34636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algn="r" defTabSz="914400" rtl="1" eaLnBrk="1" latinLnBrk="0" hangingPunct="1"/>
            <a:r>
              <a:rPr lang="ar-SA" dirty="0" smtClean="0"/>
              <a:t>عدد المكرمين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193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ZATCA_Colors">
      <a:dk1>
        <a:srgbClr val="0D2547"/>
      </a:dk1>
      <a:lt1>
        <a:srgbClr val="FFFFFF"/>
      </a:lt1>
      <a:dk2>
        <a:srgbClr val="575756"/>
      </a:dk2>
      <a:lt2>
        <a:srgbClr val="E6E6E6"/>
      </a:lt2>
      <a:accent1>
        <a:srgbClr val="6AC04A"/>
      </a:accent1>
      <a:accent2>
        <a:srgbClr val="009BDF"/>
      </a:accent2>
      <a:accent3>
        <a:srgbClr val="05D0CB"/>
      </a:accent3>
      <a:accent4>
        <a:srgbClr val="002E87"/>
      </a:accent4>
      <a:accent5>
        <a:srgbClr val="575756"/>
      </a:accent5>
      <a:accent6>
        <a:srgbClr val="E6E6E6"/>
      </a:accent6>
      <a:hlink>
        <a:srgbClr val="0563C1"/>
      </a:hlink>
      <a:folHlink>
        <a:srgbClr val="954F72"/>
      </a:folHlink>
    </a:clrScheme>
    <a:fontScheme name="Custom 1">
      <a:majorFont>
        <a:latin typeface="Somar Bold"/>
        <a:ea typeface=""/>
        <a:cs typeface="Somar Bold"/>
      </a:majorFont>
      <a:minorFont>
        <a:latin typeface="Symbio AR+LT"/>
        <a:ea typeface=""/>
        <a:cs typeface="Symbio AR+L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marL="0" algn="ctr" defTabSz="914400" rtl="1" eaLnBrk="1" latinLnBrk="0" hangingPunct="1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 anchor="ctr" anchorCtr="0">
        <a:noAutofit/>
      </a:bodyPr>
      <a:lstStyle>
        <a:defPPr marL="0" algn="r" defTabSz="914400" rtl="1" eaLnBrk="1" latinLnBrk="0" hangingPunct="1"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s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AE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1_Contents Slide Master">
  <a:themeElements>
    <a:clrScheme name="ALLPPT-COLOR-A38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Contents Slide Master">
  <a:themeElements>
    <a:clrScheme name="ALLPPT-6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ECEC"/>
      </a:accent1>
      <a:accent2>
        <a:srgbClr val="0AA6ED"/>
      </a:accent2>
      <a:accent3>
        <a:srgbClr val="0085F2"/>
      </a:accent3>
      <a:accent4>
        <a:srgbClr val="125AC4"/>
      </a:accent4>
      <a:accent5>
        <a:srgbClr val="00307E"/>
      </a:accent5>
      <a:accent6>
        <a:srgbClr val="000096"/>
      </a:accent6>
      <a:hlink>
        <a:srgbClr val="FFFFFF"/>
      </a:hlink>
      <a:folHlink>
        <a:srgbClr val="262626"/>
      </a:folHlink>
    </a:clrScheme>
    <a:fontScheme name="Allpp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312</Words>
  <Application>Microsoft Office PowerPoint</Application>
  <PresentationFormat>مخصص</PresentationFormat>
  <Paragraphs>194</Paragraphs>
  <Slides>10</Slides>
  <Notes>0</Notes>
  <HiddenSlides>0</HiddenSlides>
  <MMClips>0</MMClips>
  <ScaleCrop>false</ScaleCrop>
  <HeadingPairs>
    <vt:vector size="4" baseType="variant">
      <vt:variant>
        <vt:lpstr>نسق</vt:lpstr>
      </vt:variant>
      <vt:variant>
        <vt:i4>5</vt:i4>
      </vt:variant>
      <vt:variant>
        <vt:lpstr>عناوين الشرائح</vt:lpstr>
      </vt:variant>
      <vt:variant>
        <vt:i4>10</vt:i4>
      </vt:variant>
    </vt:vector>
  </HeadingPairs>
  <TitlesOfParts>
    <vt:vector size="15" baseType="lpstr">
      <vt:lpstr>Office Theme</vt:lpstr>
      <vt:lpstr>2_Office Theme</vt:lpstr>
      <vt:lpstr>Contents Slide Master</vt:lpstr>
      <vt:lpstr>1_Contents Slide Master</vt:lpstr>
      <vt:lpstr>2_Contents Slide Master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Afrah M. N Alharbi</dc:creator>
  <cp:lastModifiedBy>Hp</cp:lastModifiedBy>
  <cp:revision>43</cp:revision>
  <dcterms:created xsi:type="dcterms:W3CDTF">2022-08-03T08:05:55Z</dcterms:created>
  <dcterms:modified xsi:type="dcterms:W3CDTF">2022-08-03T23:13:18Z</dcterms:modified>
</cp:coreProperties>
</file>

<file path=docProps/thumbnail.jpeg>
</file>